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810" r:id="rId2"/>
  </p:sldMasterIdLst>
  <p:sldIdLst>
    <p:sldId id="256" r:id="rId3"/>
  </p:sldIdLst>
  <p:sldSz cx="30275213" cy="21383625"/>
  <p:notesSz cx="6858000" cy="9144000"/>
  <p:defaultTex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7" d="100"/>
          <a:sy n="37" d="100"/>
        </p:scale>
        <p:origin x="54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3506348"/>
            <a:ext cx="22706410" cy="7444669"/>
          </a:xfrm>
        </p:spPr>
        <p:txBody>
          <a:bodyPr anchor="b">
            <a:normAutofit/>
          </a:bodyPr>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11231357"/>
            <a:ext cx="22706410" cy="5162758"/>
          </a:xfrm>
        </p:spPr>
        <p:txBody>
          <a:bodyPr>
            <a:normAutofit/>
          </a:bodyPr>
          <a:lstStyle>
            <a:lvl1pPr marL="0" indent="0" algn="ctr">
              <a:buNone/>
              <a:defRPr sz="7947">
                <a:solidFill>
                  <a:schemeClr val="tx1">
                    <a:lumMod val="75000"/>
                    <a:lumOff val="25000"/>
                  </a:schemeClr>
                </a:solidFill>
              </a:defRPr>
            </a:lvl1pPr>
            <a:lvl2pPr marL="1513721" indent="0" algn="ctr">
              <a:buNone/>
              <a:defRPr sz="9271"/>
            </a:lvl2pPr>
            <a:lvl3pPr marL="3027442" indent="0" algn="ctr">
              <a:buNone/>
              <a:defRPr sz="7947"/>
            </a:lvl3pPr>
            <a:lvl4pPr marL="4541163" indent="0" algn="ctr">
              <a:buNone/>
              <a:defRPr sz="6622"/>
            </a:lvl4pPr>
            <a:lvl5pPr marL="6054884" indent="0" algn="ctr">
              <a:buNone/>
              <a:defRPr sz="6622"/>
            </a:lvl5pPr>
            <a:lvl6pPr marL="7568605" indent="0" algn="ctr">
              <a:buNone/>
              <a:defRPr sz="6622"/>
            </a:lvl6pPr>
            <a:lvl7pPr marL="9082324" indent="0" algn="ctr">
              <a:buNone/>
              <a:defRPr sz="6622"/>
            </a:lvl7pPr>
            <a:lvl8pPr marL="10596045" indent="0" algn="ctr">
              <a:buNone/>
              <a:defRPr sz="6622"/>
            </a:lvl8pPr>
            <a:lvl9pPr marL="12109766" indent="0" algn="ctr">
              <a:buNone/>
              <a:defRPr sz="662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14667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42555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2" y="1123636"/>
            <a:ext cx="6528093" cy="1812163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2081426" y="1123629"/>
            <a:ext cx="19205838" cy="1812163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689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28030" y="-26402"/>
            <a:ext cx="30360648" cy="21436429"/>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743331" y="7497471"/>
            <a:ext cx="19291903" cy="5133261"/>
          </a:xfrm>
        </p:spPr>
        <p:txBody>
          <a:bodyPr anchor="b">
            <a:noAutofit/>
          </a:bodyPr>
          <a:lstStyle>
            <a:lvl1pPr algn="r">
              <a:defRPr sz="16838">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3743331" y="12630727"/>
            <a:ext cx="19291903" cy="3420192"/>
          </a:xfrm>
        </p:spPr>
        <p:txBody>
          <a:bodyPr anchor="t"/>
          <a:lstStyle>
            <a:lvl1pPr marL="0" indent="0" algn="r">
              <a:buNone/>
              <a:defRPr>
                <a:solidFill>
                  <a:schemeClr val="tx1">
                    <a:lumMod val="50000"/>
                    <a:lumOff val="50000"/>
                  </a:schemeClr>
                </a:solidFill>
              </a:defRPr>
            </a:lvl1pPr>
            <a:lvl2pPr marL="1425595" indent="0" algn="ctr">
              <a:buNone/>
              <a:defRPr>
                <a:solidFill>
                  <a:schemeClr val="tx1">
                    <a:tint val="75000"/>
                  </a:schemeClr>
                </a:solidFill>
              </a:defRPr>
            </a:lvl2pPr>
            <a:lvl3pPr marL="2851191" indent="0" algn="ctr">
              <a:buNone/>
              <a:defRPr>
                <a:solidFill>
                  <a:schemeClr val="tx1">
                    <a:tint val="75000"/>
                  </a:schemeClr>
                </a:solidFill>
              </a:defRPr>
            </a:lvl3pPr>
            <a:lvl4pPr marL="4276786" indent="0" algn="ctr">
              <a:buNone/>
              <a:defRPr>
                <a:solidFill>
                  <a:schemeClr val="tx1">
                    <a:tint val="75000"/>
                  </a:schemeClr>
                </a:solidFill>
              </a:defRPr>
            </a:lvl4pPr>
            <a:lvl5pPr marL="5702381" indent="0" algn="ctr">
              <a:buNone/>
              <a:defRPr>
                <a:solidFill>
                  <a:schemeClr val="tx1">
                    <a:tint val="75000"/>
                  </a:schemeClr>
                </a:solidFill>
              </a:defRPr>
            </a:lvl5pPr>
            <a:lvl6pPr marL="7127977" indent="0" algn="ctr">
              <a:buNone/>
              <a:defRPr>
                <a:solidFill>
                  <a:schemeClr val="tx1">
                    <a:tint val="75000"/>
                  </a:schemeClr>
                </a:solidFill>
              </a:defRPr>
            </a:lvl6pPr>
            <a:lvl7pPr marL="8553572" indent="0" algn="ctr">
              <a:buNone/>
              <a:defRPr>
                <a:solidFill>
                  <a:schemeClr val="tx1">
                    <a:tint val="75000"/>
                  </a:schemeClr>
                </a:solidFill>
              </a:defRPr>
            </a:lvl7pPr>
            <a:lvl8pPr marL="9979167" indent="0" algn="ctr">
              <a:buNone/>
              <a:defRPr>
                <a:solidFill>
                  <a:schemeClr val="tx1">
                    <a:tint val="75000"/>
                  </a:schemeClr>
                </a:solidFill>
              </a:defRPr>
            </a:lvl8pPr>
            <a:lvl9pPr marL="11404763"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774307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284379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18343" y="8421458"/>
            <a:ext cx="21016888" cy="5695381"/>
          </a:xfrm>
        </p:spPr>
        <p:txBody>
          <a:bodyPr anchor="b"/>
          <a:lstStyle>
            <a:lvl1pPr algn="l">
              <a:defRPr sz="12472"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018343" y="14116834"/>
            <a:ext cx="21016888" cy="2682775"/>
          </a:xfrm>
        </p:spPr>
        <p:txBody>
          <a:bodyPr anchor="t"/>
          <a:lstStyle>
            <a:lvl1pPr marL="0" indent="0" algn="l">
              <a:buNone/>
              <a:defRPr sz="6236">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99724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2018347" y="1900767"/>
            <a:ext cx="21016885" cy="4118328"/>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018349" y="6736836"/>
            <a:ext cx="10224536" cy="12100463"/>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12810693" y="6736841"/>
            <a:ext cx="10224539" cy="12100466"/>
          </a:xfrm>
        </p:spPr>
        <p:txBody>
          <a:bodyPr>
            <a:normAutofit/>
          </a:bodyPr>
          <a:lstStyle>
            <a:lvl1pPr>
              <a:defRPr sz="5613"/>
            </a:lvl1pPr>
            <a:lvl2pPr>
              <a:defRPr sz="4989"/>
            </a:lvl2pPr>
            <a:lvl3pPr>
              <a:defRPr sz="4365"/>
            </a:lvl3pPr>
            <a:lvl4pPr>
              <a:defRPr sz="3742"/>
            </a:lvl4pPr>
            <a:lvl5pPr>
              <a:defRPr sz="3742"/>
            </a:lvl5pPr>
            <a:lvl6pPr>
              <a:defRPr sz="3742"/>
            </a:lvl6pPr>
            <a:lvl7pPr>
              <a:defRPr sz="3742"/>
            </a:lvl7pPr>
            <a:lvl8pPr>
              <a:defRPr sz="3742"/>
            </a:lvl8pPr>
            <a:lvl9pPr>
              <a:defRPr sz="3742"/>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74007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018346" y="1900767"/>
            <a:ext cx="21016881" cy="4118328"/>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2018344" y="6738065"/>
            <a:ext cx="10233022" cy="1796817"/>
          </a:xfrm>
        </p:spPr>
        <p:txBody>
          <a:bodyPr anchor="b">
            <a:noAutofit/>
          </a:bodyPr>
          <a:lstStyle>
            <a:lvl1pPr marL="0" indent="0">
              <a:buNone/>
              <a:defRPr sz="7483" b="0"/>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smtClean="0"/>
              <a:t>Образец текста</a:t>
            </a:r>
          </a:p>
        </p:txBody>
      </p:sp>
      <p:sp>
        <p:nvSpPr>
          <p:cNvPr id="4" name="Content Placeholder 3"/>
          <p:cNvSpPr>
            <a:spLocks noGrp="1"/>
          </p:cNvSpPr>
          <p:nvPr>
            <p:ph sz="half" idx="2"/>
          </p:nvPr>
        </p:nvSpPr>
        <p:spPr>
          <a:xfrm>
            <a:off x="2018344" y="8534887"/>
            <a:ext cx="10233022" cy="1030242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12802204" y="6738065"/>
            <a:ext cx="10233022" cy="1796817"/>
          </a:xfrm>
        </p:spPr>
        <p:txBody>
          <a:bodyPr anchor="b">
            <a:noAutofit/>
          </a:bodyPr>
          <a:lstStyle>
            <a:lvl1pPr marL="0" indent="0">
              <a:buNone/>
              <a:defRPr sz="7483" b="0"/>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ru-RU" smtClean="0"/>
              <a:t>Образец текста</a:t>
            </a:r>
          </a:p>
        </p:txBody>
      </p:sp>
      <p:sp>
        <p:nvSpPr>
          <p:cNvPr id="6" name="Content Placeholder 5"/>
          <p:cNvSpPr>
            <a:spLocks noGrp="1"/>
          </p:cNvSpPr>
          <p:nvPr>
            <p:ph sz="quarter" idx="4"/>
          </p:nvPr>
        </p:nvSpPr>
        <p:spPr>
          <a:xfrm>
            <a:off x="12802204" y="8534887"/>
            <a:ext cx="10233022" cy="1030242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57592E-0C21-4F4D-BDD6-4B8FDF93DDFF}" type="datetimeFigureOut">
              <a:rPr lang="ru-RU" smtClean="0"/>
              <a:t>07.10.2021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871191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2018344" y="1900767"/>
            <a:ext cx="21016885" cy="4118328"/>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57592E-0C21-4F4D-BDD6-4B8FDF93DDFF}" type="datetimeFigureOut">
              <a:rPr lang="ru-RU" smtClean="0"/>
              <a:t>07.10.2021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06175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07.10.2021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6547194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18344" y="4672731"/>
            <a:ext cx="9238118" cy="3986328"/>
          </a:xfrm>
        </p:spPr>
        <p:txBody>
          <a:bodyPr anchor="b">
            <a:normAutofit/>
          </a:bodyPr>
          <a:lstStyle>
            <a:lvl1pPr>
              <a:defRPr sz="6236"/>
            </a:lvl1pPr>
          </a:lstStyle>
          <a:p>
            <a:r>
              <a:rPr lang="ru-RU" smtClean="0"/>
              <a:t>Образец заголовка</a:t>
            </a:r>
            <a:endParaRPr lang="en-US" dirty="0"/>
          </a:p>
        </p:txBody>
      </p:sp>
      <p:sp>
        <p:nvSpPr>
          <p:cNvPr id="3" name="Content Placeholder 2"/>
          <p:cNvSpPr>
            <a:spLocks noGrp="1"/>
          </p:cNvSpPr>
          <p:nvPr>
            <p:ph idx="1"/>
          </p:nvPr>
        </p:nvSpPr>
        <p:spPr>
          <a:xfrm>
            <a:off x="11824270" y="1605566"/>
            <a:ext cx="11210957" cy="1723173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018344" y="8659057"/>
            <a:ext cx="9238118" cy="8058456"/>
          </a:xfrm>
        </p:spPr>
        <p:txBody>
          <a:bodyPr>
            <a:normAutofit/>
          </a:bodyPr>
          <a:lstStyle>
            <a:lvl1pPr marL="0" indent="0">
              <a:buNone/>
              <a:defRPr sz="4365"/>
            </a:lvl1pPr>
            <a:lvl2pPr marL="1069196" indent="0">
              <a:buNone/>
              <a:defRPr sz="3274"/>
            </a:lvl2pPr>
            <a:lvl3pPr marL="2138393" indent="0">
              <a:buNone/>
              <a:defRPr sz="2806"/>
            </a:lvl3pPr>
            <a:lvl4pPr marL="3207589" indent="0">
              <a:buNone/>
              <a:defRPr sz="2339"/>
            </a:lvl4pPr>
            <a:lvl5pPr marL="4276786" indent="0">
              <a:buNone/>
              <a:defRPr sz="2339"/>
            </a:lvl5pPr>
            <a:lvl6pPr marL="5345982" indent="0">
              <a:buNone/>
              <a:defRPr sz="2339"/>
            </a:lvl6pPr>
            <a:lvl7pPr marL="6415179" indent="0">
              <a:buNone/>
              <a:defRPr sz="2339"/>
            </a:lvl7pPr>
            <a:lvl8pPr marL="7484375" indent="0">
              <a:buNone/>
              <a:defRPr sz="2339"/>
            </a:lvl8pPr>
            <a:lvl9pPr marL="8553572" indent="0">
              <a:buNone/>
              <a:defRPr sz="2339"/>
            </a:lvl9pPr>
          </a:lstStyle>
          <a:p>
            <a:pPr lvl="0"/>
            <a:r>
              <a:rPr lang="ru-RU" smtClean="0"/>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408824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089382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18344" y="14968537"/>
            <a:ext cx="21016885" cy="1767121"/>
          </a:xfrm>
        </p:spPr>
        <p:txBody>
          <a:bodyPr anchor="b">
            <a:normAutofit/>
          </a:bodyPr>
          <a:lstStyle>
            <a:lvl1pPr algn="l">
              <a:defRPr sz="7483"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018344" y="1900767"/>
            <a:ext cx="21016885" cy="11991162"/>
          </a:xfrm>
        </p:spPr>
        <p:txBody>
          <a:bodyPr anchor="t">
            <a:normAutofit/>
          </a:bodyPr>
          <a:lstStyle>
            <a:lvl1pPr marL="0" indent="0" algn="ctr">
              <a:buNone/>
              <a:defRPr sz="4989"/>
            </a:lvl1pPr>
            <a:lvl2pPr marL="1425595" indent="0">
              <a:buNone/>
              <a:defRPr sz="4989"/>
            </a:lvl2pPr>
            <a:lvl3pPr marL="2851191" indent="0">
              <a:buNone/>
              <a:defRPr sz="4989"/>
            </a:lvl3pPr>
            <a:lvl4pPr marL="4276786" indent="0">
              <a:buNone/>
              <a:defRPr sz="4989"/>
            </a:lvl4pPr>
            <a:lvl5pPr marL="5702381" indent="0">
              <a:buNone/>
              <a:defRPr sz="4989"/>
            </a:lvl5pPr>
            <a:lvl6pPr marL="7127977" indent="0">
              <a:buNone/>
              <a:defRPr sz="4989"/>
            </a:lvl6pPr>
            <a:lvl7pPr marL="8553572" indent="0">
              <a:buNone/>
              <a:defRPr sz="4989"/>
            </a:lvl7pPr>
            <a:lvl8pPr marL="9979167" indent="0">
              <a:buNone/>
              <a:defRPr sz="4989"/>
            </a:lvl8pPr>
            <a:lvl9pPr marL="11404763" indent="0">
              <a:buNone/>
              <a:defRPr sz="4989"/>
            </a:lvl9pPr>
          </a:lstStyle>
          <a:p>
            <a:r>
              <a:rPr lang="ru-RU" smtClean="0"/>
              <a:t>Вставка рисунка</a:t>
            </a:r>
            <a:endParaRPr lang="en-US" dirty="0"/>
          </a:p>
        </p:txBody>
      </p:sp>
      <p:sp>
        <p:nvSpPr>
          <p:cNvPr id="4" name="Text Placeholder 3"/>
          <p:cNvSpPr>
            <a:spLocks noGrp="1"/>
          </p:cNvSpPr>
          <p:nvPr>
            <p:ph type="body" sz="half" idx="2"/>
          </p:nvPr>
        </p:nvSpPr>
        <p:spPr>
          <a:xfrm>
            <a:off x="2018344" y="16735658"/>
            <a:ext cx="21016885" cy="2101644"/>
          </a:xfrm>
        </p:spPr>
        <p:txBody>
          <a:bodyPr>
            <a:normAutofit/>
          </a:bodyPr>
          <a:lstStyle>
            <a:lvl1pPr marL="0" indent="0">
              <a:buNone/>
              <a:defRPr sz="3742"/>
            </a:lvl1pPr>
            <a:lvl2pPr marL="1425595" indent="0">
              <a:buNone/>
              <a:defRPr sz="3742"/>
            </a:lvl2pPr>
            <a:lvl3pPr marL="2851191" indent="0">
              <a:buNone/>
              <a:defRPr sz="3118"/>
            </a:lvl3pPr>
            <a:lvl4pPr marL="4276786" indent="0">
              <a:buNone/>
              <a:defRPr sz="2806"/>
            </a:lvl4pPr>
            <a:lvl5pPr marL="5702381" indent="0">
              <a:buNone/>
              <a:defRPr sz="2806"/>
            </a:lvl5pPr>
            <a:lvl6pPr marL="7127977" indent="0">
              <a:buNone/>
              <a:defRPr sz="2806"/>
            </a:lvl6pPr>
            <a:lvl7pPr marL="8553572" indent="0">
              <a:buNone/>
              <a:defRPr sz="2806"/>
            </a:lvl7pPr>
            <a:lvl8pPr marL="9979167" indent="0">
              <a:buNone/>
              <a:defRPr sz="2806"/>
            </a:lvl8pPr>
            <a:lvl9pPr marL="11404763" indent="0">
              <a:buNone/>
              <a:defRPr sz="2806"/>
            </a:lvl9pPr>
          </a:lstStyle>
          <a:p>
            <a:pPr lvl="0"/>
            <a:r>
              <a:rPr lang="ru-RU" smtClean="0"/>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014509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018347" y="1900767"/>
            <a:ext cx="21016885" cy="10612614"/>
          </a:xfrm>
        </p:spPr>
        <p:txBody>
          <a:bodyPr anchor="ctr">
            <a:normAutofit/>
          </a:bodyPr>
          <a:lstStyle>
            <a:lvl1pPr algn="l">
              <a:defRPr sz="1372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018347" y="13938955"/>
            <a:ext cx="21016885" cy="4898347"/>
          </a:xfrm>
        </p:spPr>
        <p:txBody>
          <a:bodyPr anchor="ctr">
            <a:normAutofit/>
          </a:bodyPr>
          <a:lstStyle>
            <a:lvl1pPr marL="0" indent="0" algn="l">
              <a:buNone/>
              <a:defRPr sz="5613">
                <a:solidFill>
                  <a:schemeClr val="tx1">
                    <a:lumMod val="75000"/>
                    <a:lumOff val="2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362938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5596" y="1900767"/>
            <a:ext cx="2010461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3645587" y="11325401"/>
            <a:ext cx="17944633" cy="1187979"/>
          </a:xfrm>
        </p:spPr>
        <p:txBody>
          <a:bodyPr anchor="ctr">
            <a:noAutofit/>
          </a:bodyPr>
          <a:lstStyle>
            <a:lvl1pPr marL="0" indent="0">
              <a:buFontTx/>
              <a:buNone/>
              <a:defRPr sz="4989">
                <a:solidFill>
                  <a:schemeClr val="tx1">
                    <a:lumMod val="50000"/>
                    <a:lumOff val="50000"/>
                  </a:schemeClr>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3938955"/>
            <a:ext cx="21016888" cy="4898347"/>
          </a:xfrm>
        </p:spPr>
        <p:txBody>
          <a:bodyPr anchor="ctr">
            <a:normAutofit/>
          </a:bodyPr>
          <a:lstStyle>
            <a:lvl1pPr marL="0" indent="0" algn="l">
              <a:buNone/>
              <a:defRPr sz="5613">
                <a:solidFill>
                  <a:schemeClr val="tx1">
                    <a:lumMod val="75000"/>
                    <a:lumOff val="2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
        <p:nvSpPr>
          <p:cNvPr id="24" name="TextBox 23"/>
          <p:cNvSpPr txBox="1"/>
          <p:nvPr/>
        </p:nvSpPr>
        <p:spPr>
          <a:xfrm>
            <a:off x="1598227" y="2464443"/>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341212" y="9000442"/>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9853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018343" y="6024046"/>
            <a:ext cx="21016888" cy="8092788"/>
          </a:xfrm>
        </p:spPr>
        <p:txBody>
          <a:bodyPr anchor="b">
            <a:normAutofit/>
          </a:bodyPr>
          <a:lstStyle>
            <a:lvl1pPr algn="l">
              <a:defRPr sz="1372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75000"/>
                    <a:lumOff val="25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525117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65596" y="1900767"/>
            <a:ext cx="2010461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2018338" y="12513380"/>
            <a:ext cx="21016891" cy="1603454"/>
          </a:xfrm>
        </p:spPr>
        <p:txBody>
          <a:bodyPr anchor="b">
            <a:noAutofit/>
          </a:bodyPr>
          <a:lstStyle>
            <a:lvl1pPr marL="0" indent="0">
              <a:buFontTx/>
              <a:buNone/>
              <a:defRPr sz="7483">
                <a:solidFill>
                  <a:schemeClr val="tx1">
                    <a:lumMod val="75000"/>
                    <a:lumOff val="25000"/>
                  </a:schemeClr>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
        <p:nvSpPr>
          <p:cNvPr id="24" name="TextBox 23"/>
          <p:cNvSpPr txBox="1"/>
          <p:nvPr/>
        </p:nvSpPr>
        <p:spPr>
          <a:xfrm>
            <a:off x="1598227" y="2464443"/>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2341212" y="9000442"/>
            <a:ext cx="1514155" cy="1823364"/>
          </a:xfrm>
          <a:prstGeom prst="rect">
            <a:avLst/>
          </a:prstGeom>
        </p:spPr>
        <p:txBody>
          <a:bodyPr vert="horz" lIns="285115" tIns="142558" rIns="285115" bIns="142558" rtlCol="0" anchor="ctr">
            <a:noAutofit/>
          </a:bodyPr>
          <a:lstStyle/>
          <a:p>
            <a:pPr lvl="0"/>
            <a:r>
              <a:rPr lang="en-US" sz="2494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93388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039036" y="1900767"/>
            <a:ext cx="20996195" cy="9424635"/>
          </a:xfrm>
        </p:spPr>
        <p:txBody>
          <a:bodyPr anchor="ctr">
            <a:normAutofit/>
          </a:bodyPr>
          <a:lstStyle>
            <a:lvl1pPr algn="l">
              <a:defRPr sz="1372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2018338" y="12513380"/>
            <a:ext cx="21016891" cy="1603454"/>
          </a:xfrm>
        </p:spPr>
        <p:txBody>
          <a:bodyPr anchor="b">
            <a:noAutofit/>
          </a:bodyPr>
          <a:lstStyle>
            <a:lvl1pPr marL="0" indent="0">
              <a:buFontTx/>
              <a:buNone/>
              <a:defRPr sz="7483">
                <a:solidFill>
                  <a:schemeClr val="accent1"/>
                </a:solidFill>
              </a:defRPr>
            </a:lvl1pPr>
            <a:lvl2pPr marL="1425595" indent="0">
              <a:buFontTx/>
              <a:buNone/>
              <a:defRPr/>
            </a:lvl2pPr>
            <a:lvl3pPr marL="2851191" indent="0">
              <a:buFontTx/>
              <a:buNone/>
              <a:defRPr/>
            </a:lvl3pPr>
            <a:lvl4pPr marL="4276786" indent="0">
              <a:buFontTx/>
              <a:buNone/>
              <a:defRPr/>
            </a:lvl4pPr>
            <a:lvl5pPr marL="570238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018343" y="14116834"/>
            <a:ext cx="21016888" cy="4720468"/>
          </a:xfrm>
        </p:spPr>
        <p:txBody>
          <a:bodyPr anchor="t">
            <a:normAutofit/>
          </a:bodyPr>
          <a:lstStyle>
            <a:lvl1pPr marL="0" indent="0" algn="l">
              <a:buNone/>
              <a:defRPr sz="5613">
                <a:solidFill>
                  <a:schemeClr val="tx1">
                    <a:lumMod val="50000"/>
                    <a:lumOff val="50000"/>
                  </a:schemeClr>
                </a:solidFill>
              </a:defRPr>
            </a:lvl1pPr>
            <a:lvl2pPr marL="1425595" indent="0">
              <a:buNone/>
              <a:defRPr sz="5613">
                <a:solidFill>
                  <a:schemeClr val="tx1">
                    <a:tint val="75000"/>
                  </a:schemeClr>
                </a:solidFill>
              </a:defRPr>
            </a:lvl2pPr>
            <a:lvl3pPr marL="2851191" indent="0">
              <a:buNone/>
              <a:defRPr sz="4989">
                <a:solidFill>
                  <a:schemeClr val="tx1">
                    <a:tint val="75000"/>
                  </a:schemeClr>
                </a:solidFill>
              </a:defRPr>
            </a:lvl3pPr>
            <a:lvl4pPr marL="4276786" indent="0">
              <a:buNone/>
              <a:defRPr sz="4365">
                <a:solidFill>
                  <a:schemeClr val="tx1">
                    <a:tint val="75000"/>
                  </a:schemeClr>
                </a:solidFill>
              </a:defRPr>
            </a:lvl4pPr>
            <a:lvl5pPr marL="5702381" indent="0">
              <a:buNone/>
              <a:defRPr sz="4365">
                <a:solidFill>
                  <a:schemeClr val="tx1">
                    <a:tint val="75000"/>
                  </a:schemeClr>
                </a:solidFill>
              </a:defRPr>
            </a:lvl5pPr>
            <a:lvl6pPr marL="7127977" indent="0">
              <a:buNone/>
              <a:defRPr sz="4365">
                <a:solidFill>
                  <a:schemeClr val="tx1">
                    <a:tint val="75000"/>
                  </a:schemeClr>
                </a:solidFill>
              </a:defRPr>
            </a:lvl6pPr>
            <a:lvl7pPr marL="8553572" indent="0">
              <a:buNone/>
              <a:defRPr sz="4365">
                <a:solidFill>
                  <a:schemeClr val="tx1">
                    <a:tint val="75000"/>
                  </a:schemeClr>
                </a:solidFill>
              </a:defRPr>
            </a:lvl7pPr>
            <a:lvl8pPr marL="9979167" indent="0">
              <a:buNone/>
              <a:defRPr sz="4365">
                <a:solidFill>
                  <a:schemeClr val="tx1">
                    <a:tint val="75000"/>
                  </a:schemeClr>
                </a:solidFill>
              </a:defRPr>
            </a:lvl8pPr>
            <a:lvl9pPr marL="11404763" indent="0">
              <a:buNone/>
              <a:defRPr sz="4365">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498000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372905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790507" y="1900768"/>
            <a:ext cx="3240785" cy="16374316"/>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018344" y="1900768"/>
            <a:ext cx="17200407" cy="1637431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87016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5" y="5339435"/>
            <a:ext cx="26112372" cy="8890225"/>
          </a:xfrm>
        </p:spPr>
        <p:txBody>
          <a:bodyPr anchor="b">
            <a:normAutofit/>
          </a:bodyPr>
          <a:lstStyle>
            <a:lvl1pPr>
              <a:defRPr sz="19865" b="0"/>
            </a:lvl1pPr>
          </a:lstStyle>
          <a:p>
            <a:r>
              <a:rPr lang="ru-RU"/>
              <a:t>Образец заголовка</a:t>
            </a:r>
            <a:endParaRPr lang="en-US" dirty="0"/>
          </a:p>
        </p:txBody>
      </p:sp>
      <p:sp>
        <p:nvSpPr>
          <p:cNvPr id="3" name="Text Placeholder 2"/>
          <p:cNvSpPr>
            <a:spLocks noGrp="1"/>
          </p:cNvSpPr>
          <p:nvPr>
            <p:ph type="body" idx="1"/>
          </p:nvPr>
        </p:nvSpPr>
        <p:spPr>
          <a:xfrm>
            <a:off x="2065655" y="14195365"/>
            <a:ext cx="26112372" cy="4677667"/>
          </a:xfrm>
        </p:spPr>
        <p:txBody>
          <a:bodyPr anchor="t">
            <a:normAutofit/>
          </a:bodyPr>
          <a:lstStyle>
            <a:lvl1pPr marL="0" indent="0">
              <a:buNone/>
              <a:defRPr sz="7947">
                <a:solidFill>
                  <a:schemeClr val="tx1">
                    <a:lumMod val="75000"/>
                    <a:lumOff val="25000"/>
                  </a:schemeClr>
                </a:solidFill>
              </a:defRPr>
            </a:lvl1pPr>
            <a:lvl2pPr marL="1513721" indent="0">
              <a:buNone/>
              <a:defRPr sz="5959">
                <a:solidFill>
                  <a:schemeClr val="tx1">
                    <a:tint val="75000"/>
                  </a:schemeClr>
                </a:solidFill>
              </a:defRPr>
            </a:lvl2pPr>
            <a:lvl3pPr marL="3027442" indent="0">
              <a:buNone/>
              <a:defRPr sz="5298">
                <a:solidFill>
                  <a:schemeClr val="tx1">
                    <a:tint val="75000"/>
                  </a:schemeClr>
                </a:solidFill>
              </a:defRPr>
            </a:lvl3pPr>
            <a:lvl4pPr marL="4541163" indent="0">
              <a:buNone/>
              <a:defRPr sz="4635">
                <a:solidFill>
                  <a:schemeClr val="tx1">
                    <a:tint val="75000"/>
                  </a:schemeClr>
                </a:solidFill>
              </a:defRPr>
            </a:lvl4pPr>
            <a:lvl5pPr marL="6054884" indent="0">
              <a:buNone/>
              <a:defRPr sz="4635">
                <a:solidFill>
                  <a:schemeClr val="tx1">
                    <a:tint val="75000"/>
                  </a:schemeClr>
                </a:solidFill>
              </a:defRPr>
            </a:lvl5pPr>
            <a:lvl6pPr marL="7568605" indent="0">
              <a:buNone/>
              <a:defRPr sz="4635">
                <a:solidFill>
                  <a:schemeClr val="tx1">
                    <a:tint val="75000"/>
                  </a:schemeClr>
                </a:solidFill>
              </a:defRPr>
            </a:lvl6pPr>
            <a:lvl7pPr marL="9082324" indent="0">
              <a:buNone/>
              <a:defRPr sz="4635">
                <a:solidFill>
                  <a:schemeClr val="tx1">
                    <a:tint val="75000"/>
                  </a:schemeClr>
                </a:solidFill>
              </a:defRPr>
            </a:lvl7pPr>
            <a:lvl8pPr marL="10596045" indent="0">
              <a:buNone/>
              <a:defRPr sz="4635">
                <a:solidFill>
                  <a:schemeClr val="tx1">
                    <a:tint val="75000"/>
                  </a:schemeClr>
                </a:solidFill>
              </a:defRPr>
            </a:lvl8pPr>
            <a:lvl9pPr marL="12109766" indent="0">
              <a:buNone/>
              <a:defRPr sz="463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89960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98622"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7"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9266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98622" y="5244109"/>
            <a:ext cx="12803892" cy="2574576"/>
          </a:xfrm>
        </p:spPr>
        <p:txBody>
          <a:bodyPr anchor="b">
            <a:normAutofit/>
          </a:bodyPr>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4" name="Content Placeholder 3"/>
          <p:cNvSpPr>
            <a:spLocks noGrp="1"/>
          </p:cNvSpPr>
          <p:nvPr>
            <p:ph sz="half" idx="2"/>
          </p:nvPr>
        </p:nvSpPr>
        <p:spPr>
          <a:xfrm>
            <a:off x="2098622" y="7818688"/>
            <a:ext cx="12803892"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32" y="5244111"/>
            <a:ext cx="12866967" cy="2574572"/>
          </a:xfrm>
        </p:spPr>
        <p:txBody>
          <a:bodyPr anchor="b"/>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6" name="Content Placeholder 5"/>
          <p:cNvSpPr>
            <a:spLocks noGrp="1"/>
          </p:cNvSpPr>
          <p:nvPr>
            <p:ph sz="quarter" idx="4"/>
          </p:nvPr>
        </p:nvSpPr>
        <p:spPr>
          <a:xfrm>
            <a:off x="15326832" y="7818688"/>
            <a:ext cx="12866967"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0057592E-0C21-4F4D-BDD6-4B8FDF93DDFF}" type="datetimeFigureOut">
              <a:rPr lang="ru-RU" smtClean="0"/>
              <a:t>07.10.2021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82842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57592E-0C21-4F4D-BDD6-4B8FDF93DDFF}" type="datetimeFigureOut">
              <a:rPr lang="ru-RU" smtClean="0"/>
              <a:t>07.10.2021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70794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07.10.2021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6136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7"/>
            <a:ext cx="9763756" cy="4989504"/>
          </a:xfrm>
        </p:spPr>
        <p:txBody>
          <a:bodyPr anchor="b">
            <a:normAutofit/>
          </a:bodyPr>
          <a:lstStyle>
            <a:lvl1pPr>
              <a:defRPr sz="10594" b="0"/>
            </a:lvl1pPr>
          </a:lstStyle>
          <a:p>
            <a:r>
              <a:rPr lang="ru-RU"/>
              <a:t>Образец заголовка</a:t>
            </a:r>
            <a:endParaRPr lang="en-US" dirty="0"/>
          </a:p>
        </p:txBody>
      </p:sp>
      <p:sp>
        <p:nvSpPr>
          <p:cNvPr id="3" name="Content Placeholder 2"/>
          <p:cNvSpPr>
            <a:spLocks noGrp="1"/>
          </p:cNvSpPr>
          <p:nvPr>
            <p:ph idx="1"/>
          </p:nvPr>
        </p:nvSpPr>
        <p:spPr>
          <a:xfrm>
            <a:off x="12866966" y="3088746"/>
            <a:ext cx="15326826" cy="15206133"/>
          </a:xfrm>
        </p:spPr>
        <p:txBody>
          <a:bodyPr/>
          <a:lstStyle>
            <a:lvl1pPr>
              <a:defRPr sz="10594"/>
            </a:lvl1pPr>
            <a:lvl2pPr>
              <a:defRPr sz="9271"/>
            </a:lvl2pPr>
            <a:lvl3pPr>
              <a:defRPr sz="7947"/>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8989" y="6415086"/>
            <a:ext cx="9763756" cy="11879794"/>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54911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5"/>
            <a:ext cx="9763756" cy="4989512"/>
          </a:xfrm>
        </p:spPr>
        <p:txBody>
          <a:bodyPr anchor="b">
            <a:normAutofit/>
          </a:bodyPr>
          <a:lstStyle>
            <a:lvl1pPr>
              <a:defRPr sz="10594" b="0"/>
            </a:lvl1pPr>
          </a:lstStyle>
          <a:p>
            <a:r>
              <a:rPr lang="ru-RU"/>
              <a:t>Образец заголовка</a:t>
            </a:r>
            <a:endParaRPr lang="en-US" dirty="0"/>
          </a:p>
        </p:txBody>
      </p:sp>
      <p:sp>
        <p:nvSpPr>
          <p:cNvPr id="3" name="Picture Placeholder 2"/>
          <p:cNvSpPr>
            <a:spLocks noGrp="1"/>
          </p:cNvSpPr>
          <p:nvPr>
            <p:ph type="pic" idx="1"/>
          </p:nvPr>
        </p:nvSpPr>
        <p:spPr>
          <a:xfrm>
            <a:off x="12866966" y="3088746"/>
            <a:ext cx="15326826" cy="15206133"/>
          </a:xfrm>
        </p:spPr>
        <p:txBody>
          <a:bodyPr/>
          <a:lstStyle>
            <a:lvl1pPr marL="0" indent="0">
              <a:buNone/>
              <a:defRPr sz="10594"/>
            </a:lvl1pPr>
            <a:lvl2pPr marL="1513721" indent="0">
              <a:buNone/>
              <a:defRPr sz="9271"/>
            </a:lvl2pPr>
            <a:lvl3pPr marL="3027442" indent="0">
              <a:buNone/>
              <a:defRPr sz="7947"/>
            </a:lvl3pPr>
            <a:lvl4pPr marL="4541163" indent="0">
              <a:buNone/>
              <a:defRPr sz="6622"/>
            </a:lvl4pPr>
            <a:lvl5pPr marL="6054884" indent="0">
              <a:buNone/>
              <a:defRPr sz="6622"/>
            </a:lvl5pPr>
            <a:lvl6pPr marL="7568605" indent="0">
              <a:buNone/>
              <a:defRPr sz="6622"/>
            </a:lvl6pPr>
            <a:lvl7pPr marL="9082324" indent="0">
              <a:buNone/>
              <a:defRPr sz="6622"/>
            </a:lvl7pPr>
            <a:lvl8pPr marL="10596045" indent="0">
              <a:buNone/>
              <a:defRPr sz="6622"/>
            </a:lvl8pPr>
            <a:lvl9pPr marL="12109766"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8989" y="6415088"/>
            <a:ext cx="9763756" cy="11879792"/>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937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8622" y="1140461"/>
            <a:ext cx="26112372" cy="4133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98622" y="5702302"/>
            <a:ext cx="26112372" cy="1356771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19819460"/>
            <a:ext cx="6811923" cy="1138480"/>
          </a:xfrm>
          <a:prstGeom prst="rect">
            <a:avLst/>
          </a:prstGeom>
        </p:spPr>
        <p:txBody>
          <a:bodyPr vert="horz" lIns="91440" tIns="45720" rIns="91440" bIns="45720" rtlCol="0" anchor="ctr"/>
          <a:lstStyle>
            <a:lvl1pPr algn="l">
              <a:defRPr sz="3641">
                <a:solidFill>
                  <a:schemeClr val="tx1">
                    <a:lumMod val="65000"/>
                    <a:lumOff val="35000"/>
                  </a:schemeClr>
                </a:solidFill>
              </a:defRPr>
            </a:lvl1pPr>
          </a:lstStyle>
          <a:p>
            <a:fld id="{0057592E-0C21-4F4D-BDD6-4B8FDF93DDFF}" type="datetimeFigureOut">
              <a:rPr lang="ru-RU" smtClean="0"/>
              <a:t>07.10.2021</a:t>
            </a:fld>
            <a:endParaRPr lang="ru-RU"/>
          </a:p>
        </p:txBody>
      </p:sp>
      <p:sp>
        <p:nvSpPr>
          <p:cNvPr id="5" name="Footer Placeholder 4"/>
          <p:cNvSpPr>
            <a:spLocks noGrp="1"/>
          </p:cNvSpPr>
          <p:nvPr>
            <p:ph type="ftr" sz="quarter" idx="3"/>
          </p:nvPr>
        </p:nvSpPr>
        <p:spPr>
          <a:xfrm>
            <a:off x="10028665" y="19819460"/>
            <a:ext cx="10217884" cy="1138480"/>
          </a:xfrm>
          <a:prstGeom prst="rect">
            <a:avLst/>
          </a:prstGeom>
        </p:spPr>
        <p:txBody>
          <a:bodyPr vert="horz" lIns="91440" tIns="45720" rIns="91440" bIns="45720" rtlCol="0" anchor="ctr"/>
          <a:lstStyle>
            <a:lvl1pPr algn="ctr">
              <a:defRPr sz="364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21399070" y="19819460"/>
            <a:ext cx="6811923" cy="1138480"/>
          </a:xfrm>
          <a:prstGeom prst="rect">
            <a:avLst/>
          </a:prstGeom>
        </p:spPr>
        <p:txBody>
          <a:bodyPr vert="horz" lIns="91440" tIns="45720" rIns="91440" bIns="45720" rtlCol="0" anchor="ctr"/>
          <a:lstStyle>
            <a:lvl1pPr algn="r">
              <a:defRPr sz="3641">
                <a:solidFill>
                  <a:schemeClr val="tx1">
                    <a:tint val="75000"/>
                  </a:schemeClr>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18163742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42" rtl="0" eaLnBrk="1" latinLnBrk="0" hangingPunct="1">
        <a:lnSpc>
          <a:spcPct val="90000"/>
        </a:lnSpc>
        <a:spcBef>
          <a:spcPct val="0"/>
        </a:spcBef>
        <a:buNone/>
        <a:defRPr sz="14569" kern="1200">
          <a:solidFill>
            <a:schemeClr val="tx1"/>
          </a:solidFill>
          <a:latin typeface="+mj-lt"/>
          <a:ea typeface="+mj-ea"/>
          <a:cs typeface="+mj-cs"/>
        </a:defRPr>
      </a:lvl1pPr>
    </p:titleStyle>
    <p:bodyStyle>
      <a:lvl1pPr marL="756860" indent="-756860" algn="l" defTabSz="3027442" rtl="0" eaLnBrk="1" latinLnBrk="0" hangingPunct="1">
        <a:lnSpc>
          <a:spcPct val="90000"/>
        </a:lnSpc>
        <a:spcBef>
          <a:spcPts val="3312"/>
        </a:spcBef>
        <a:buFont typeface="Wingdings 2" pitchFamily="18" charset="2"/>
        <a:buChar char=""/>
        <a:defRPr sz="9271" kern="1200">
          <a:solidFill>
            <a:schemeClr val="tx1"/>
          </a:solidFill>
          <a:latin typeface="+mn-lt"/>
          <a:ea typeface="+mn-ea"/>
          <a:cs typeface="+mn-cs"/>
        </a:defRPr>
      </a:lvl1pPr>
      <a:lvl2pPr marL="2270581" indent="-756860" algn="l" defTabSz="3027442" rtl="0" eaLnBrk="1" latinLnBrk="0" hangingPunct="1">
        <a:lnSpc>
          <a:spcPct val="90000"/>
        </a:lnSpc>
        <a:spcBef>
          <a:spcPts val="1655"/>
        </a:spcBef>
        <a:buFont typeface="Wingdings 2" pitchFamily="18" charset="2"/>
        <a:buChar char=""/>
        <a:defRPr sz="7947" kern="1200">
          <a:solidFill>
            <a:schemeClr val="tx1"/>
          </a:solidFill>
          <a:latin typeface="+mn-lt"/>
          <a:ea typeface="+mn-ea"/>
          <a:cs typeface="+mn-cs"/>
        </a:defRPr>
      </a:lvl2pPr>
      <a:lvl3pPr marL="3784302" indent="-756860" algn="l" defTabSz="3027442" rtl="0" eaLnBrk="1" latinLnBrk="0" hangingPunct="1">
        <a:lnSpc>
          <a:spcPct val="90000"/>
        </a:lnSpc>
        <a:spcBef>
          <a:spcPts val="1655"/>
        </a:spcBef>
        <a:buFont typeface="Wingdings 2" pitchFamily="18" charset="2"/>
        <a:buChar char=""/>
        <a:defRPr sz="6622" kern="1200">
          <a:solidFill>
            <a:schemeClr val="tx1"/>
          </a:solidFill>
          <a:latin typeface="+mn-lt"/>
          <a:ea typeface="+mn-ea"/>
          <a:cs typeface="+mn-cs"/>
        </a:defRPr>
      </a:lvl3pPr>
      <a:lvl4pPr marL="5298023"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4pPr>
      <a:lvl5pPr marL="6811744"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5pPr>
      <a:lvl6pPr marL="8325465"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6pPr>
      <a:lvl7pPr marL="9839186"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7pPr>
      <a:lvl8pPr marL="11352907"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8pPr>
      <a:lvl9pPr marL="12866628"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9pPr>
    </p:bodyStyle>
    <p:otherStyle>
      <a:defPPr>
        <a:defRPr lang="en-US"/>
      </a:defPPr>
      <a:lvl1pPr marL="0" algn="l" defTabSz="3027442" rtl="0" eaLnBrk="1" latinLnBrk="0" hangingPunct="1">
        <a:defRPr sz="5959" kern="1200">
          <a:solidFill>
            <a:schemeClr val="tx1"/>
          </a:solidFill>
          <a:latin typeface="+mn-lt"/>
          <a:ea typeface="+mn-ea"/>
          <a:cs typeface="+mn-cs"/>
        </a:defRPr>
      </a:lvl1pPr>
      <a:lvl2pPr marL="1513721" algn="l" defTabSz="3027442" rtl="0" eaLnBrk="1" latinLnBrk="0" hangingPunct="1">
        <a:defRPr sz="5959" kern="1200">
          <a:solidFill>
            <a:schemeClr val="tx1"/>
          </a:solidFill>
          <a:latin typeface="+mn-lt"/>
          <a:ea typeface="+mn-ea"/>
          <a:cs typeface="+mn-cs"/>
        </a:defRPr>
      </a:lvl2pPr>
      <a:lvl3pPr marL="3027442" algn="l" defTabSz="3027442" rtl="0" eaLnBrk="1" latinLnBrk="0" hangingPunct="1">
        <a:defRPr sz="5959" kern="1200">
          <a:solidFill>
            <a:schemeClr val="tx1"/>
          </a:solidFill>
          <a:latin typeface="+mn-lt"/>
          <a:ea typeface="+mn-ea"/>
          <a:cs typeface="+mn-cs"/>
        </a:defRPr>
      </a:lvl3pPr>
      <a:lvl4pPr marL="4541163" algn="l" defTabSz="3027442" rtl="0" eaLnBrk="1" latinLnBrk="0" hangingPunct="1">
        <a:defRPr sz="5959" kern="1200">
          <a:solidFill>
            <a:schemeClr val="tx1"/>
          </a:solidFill>
          <a:latin typeface="+mn-lt"/>
          <a:ea typeface="+mn-ea"/>
          <a:cs typeface="+mn-cs"/>
        </a:defRPr>
      </a:lvl4pPr>
      <a:lvl5pPr marL="6054884" algn="l" defTabSz="3027442" rtl="0" eaLnBrk="1" latinLnBrk="0" hangingPunct="1">
        <a:defRPr sz="5959" kern="1200">
          <a:solidFill>
            <a:schemeClr val="tx1"/>
          </a:solidFill>
          <a:latin typeface="+mn-lt"/>
          <a:ea typeface="+mn-ea"/>
          <a:cs typeface="+mn-cs"/>
        </a:defRPr>
      </a:lvl5pPr>
      <a:lvl6pPr marL="7568605" algn="l" defTabSz="3027442" rtl="0" eaLnBrk="1" latinLnBrk="0" hangingPunct="1">
        <a:defRPr sz="5959" kern="1200">
          <a:solidFill>
            <a:schemeClr val="tx1"/>
          </a:solidFill>
          <a:latin typeface="+mn-lt"/>
          <a:ea typeface="+mn-ea"/>
          <a:cs typeface="+mn-cs"/>
        </a:defRPr>
      </a:lvl6pPr>
      <a:lvl7pPr marL="9082324" algn="l" defTabSz="3027442" rtl="0" eaLnBrk="1" latinLnBrk="0" hangingPunct="1">
        <a:defRPr sz="5959" kern="1200">
          <a:solidFill>
            <a:schemeClr val="tx1"/>
          </a:solidFill>
          <a:latin typeface="+mn-lt"/>
          <a:ea typeface="+mn-ea"/>
          <a:cs typeface="+mn-cs"/>
        </a:defRPr>
      </a:lvl7pPr>
      <a:lvl8pPr marL="10596045" algn="l" defTabSz="3027442" rtl="0" eaLnBrk="1" latinLnBrk="0" hangingPunct="1">
        <a:defRPr sz="5959" kern="1200">
          <a:solidFill>
            <a:schemeClr val="tx1"/>
          </a:solidFill>
          <a:latin typeface="+mn-lt"/>
          <a:ea typeface="+mn-ea"/>
          <a:cs typeface="+mn-cs"/>
        </a:defRPr>
      </a:lvl8pPr>
      <a:lvl9pPr marL="12109766" algn="l" defTabSz="3027442" rtl="0" eaLnBrk="1" latinLnBrk="0" hangingPunct="1">
        <a:defRPr sz="59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28032" y="-26402"/>
            <a:ext cx="30360652" cy="21436429"/>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018346" y="1900767"/>
            <a:ext cx="21016881" cy="4118328"/>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018344" y="6736841"/>
            <a:ext cx="21016885" cy="121004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7896472" y="18837307"/>
            <a:ext cx="2265118" cy="1138480"/>
          </a:xfrm>
          <a:prstGeom prst="rect">
            <a:avLst/>
          </a:prstGeom>
        </p:spPr>
        <p:txBody>
          <a:bodyPr vert="horz" lIns="91440" tIns="45720" rIns="91440" bIns="45720" rtlCol="0" anchor="ctr"/>
          <a:lstStyle>
            <a:lvl1pPr algn="r">
              <a:defRPr sz="2806">
                <a:solidFill>
                  <a:schemeClr val="tx1">
                    <a:tint val="75000"/>
                  </a:schemeClr>
                </a:solidFill>
              </a:defRPr>
            </a:lvl1pPr>
          </a:lstStyle>
          <a:p>
            <a:fld id="{0057592E-0C21-4F4D-BDD6-4B8FDF93DDFF}" type="datetimeFigureOut">
              <a:rPr lang="ru-RU" smtClean="0"/>
              <a:t>07.10.2021</a:t>
            </a:fld>
            <a:endParaRPr lang="ru-RU"/>
          </a:p>
        </p:txBody>
      </p:sp>
      <p:sp>
        <p:nvSpPr>
          <p:cNvPr id="5" name="Footer Placeholder 4"/>
          <p:cNvSpPr>
            <a:spLocks noGrp="1"/>
          </p:cNvSpPr>
          <p:nvPr>
            <p:ph type="ftr" sz="quarter" idx="3"/>
          </p:nvPr>
        </p:nvSpPr>
        <p:spPr>
          <a:xfrm>
            <a:off x="2018346" y="18837307"/>
            <a:ext cx="15306375" cy="1138480"/>
          </a:xfrm>
          <a:prstGeom prst="rect">
            <a:avLst/>
          </a:prstGeom>
        </p:spPr>
        <p:txBody>
          <a:bodyPr vert="horz" lIns="91440" tIns="45720" rIns="91440" bIns="45720" rtlCol="0" anchor="ctr"/>
          <a:lstStyle>
            <a:lvl1pPr algn="l">
              <a:defRPr sz="2806">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1337920" y="18837307"/>
            <a:ext cx="1697312" cy="1138480"/>
          </a:xfrm>
          <a:prstGeom prst="rect">
            <a:avLst/>
          </a:prstGeom>
        </p:spPr>
        <p:txBody>
          <a:bodyPr vert="horz" lIns="91440" tIns="45720" rIns="91440" bIns="45720" rtlCol="0" anchor="ctr"/>
          <a:lstStyle>
            <a:lvl1pPr algn="r">
              <a:defRPr sz="2806">
                <a:solidFill>
                  <a:schemeClr val="accent1"/>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134270881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1425595" rtl="0" eaLnBrk="1" latinLnBrk="0" hangingPunct="1">
        <a:spcBef>
          <a:spcPct val="0"/>
        </a:spcBef>
        <a:buNone/>
        <a:defRPr sz="11225"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69196" indent="-1069196" algn="l" defTabSz="1425595" rtl="0" eaLnBrk="1" latinLnBrk="0" hangingPunct="1">
        <a:spcBef>
          <a:spcPts val="3118"/>
        </a:spcBef>
        <a:spcAft>
          <a:spcPts val="0"/>
        </a:spcAft>
        <a:buClr>
          <a:schemeClr val="accent1"/>
        </a:buClr>
        <a:buSzPct val="80000"/>
        <a:buFont typeface="Wingdings 3" charset="2"/>
        <a:buChar char=""/>
        <a:defRPr sz="5613" kern="1200">
          <a:solidFill>
            <a:schemeClr val="tx1">
              <a:lumMod val="75000"/>
              <a:lumOff val="25000"/>
            </a:schemeClr>
          </a:solidFill>
          <a:latin typeface="+mn-lt"/>
          <a:ea typeface="+mn-ea"/>
          <a:cs typeface="+mn-cs"/>
        </a:defRPr>
      </a:lvl1pPr>
      <a:lvl2pPr marL="2316592" indent="-890997" algn="l" defTabSz="1425595" rtl="0" eaLnBrk="1" latinLnBrk="0" hangingPunct="1">
        <a:spcBef>
          <a:spcPts val="3118"/>
        </a:spcBef>
        <a:spcAft>
          <a:spcPts val="0"/>
        </a:spcAft>
        <a:buClr>
          <a:schemeClr val="accent1"/>
        </a:buClr>
        <a:buSzPct val="80000"/>
        <a:buFont typeface="Wingdings 3" charset="2"/>
        <a:buChar char=""/>
        <a:defRPr sz="4989" kern="1200">
          <a:solidFill>
            <a:schemeClr val="tx1">
              <a:lumMod val="75000"/>
              <a:lumOff val="25000"/>
            </a:schemeClr>
          </a:solidFill>
          <a:latin typeface="+mn-lt"/>
          <a:ea typeface="+mn-ea"/>
          <a:cs typeface="+mn-cs"/>
        </a:defRPr>
      </a:lvl2pPr>
      <a:lvl3pPr marL="3563988" indent="-712798" algn="l" defTabSz="1425595" rtl="0" eaLnBrk="1" latinLnBrk="0" hangingPunct="1">
        <a:spcBef>
          <a:spcPts val="3118"/>
        </a:spcBef>
        <a:spcAft>
          <a:spcPts val="0"/>
        </a:spcAft>
        <a:buClr>
          <a:schemeClr val="accent1"/>
        </a:buClr>
        <a:buSzPct val="80000"/>
        <a:buFont typeface="Wingdings 3" charset="2"/>
        <a:buChar char=""/>
        <a:defRPr sz="4365" kern="1200">
          <a:solidFill>
            <a:schemeClr val="tx1">
              <a:lumMod val="75000"/>
              <a:lumOff val="25000"/>
            </a:schemeClr>
          </a:solidFill>
          <a:latin typeface="+mn-lt"/>
          <a:ea typeface="+mn-ea"/>
          <a:cs typeface="+mn-cs"/>
        </a:defRPr>
      </a:lvl3pPr>
      <a:lvl4pPr marL="4989584"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4pPr>
      <a:lvl5pPr marL="6415179"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5pPr>
      <a:lvl6pPr marL="7840774"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6pPr>
      <a:lvl7pPr marL="9266370"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7pPr>
      <a:lvl8pPr marL="10691965"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8pPr>
      <a:lvl9pPr marL="12117560" indent="-712798" algn="l" defTabSz="1425595" rtl="0" eaLnBrk="1" latinLnBrk="0" hangingPunct="1">
        <a:spcBef>
          <a:spcPts val="3118"/>
        </a:spcBef>
        <a:spcAft>
          <a:spcPts val="0"/>
        </a:spcAft>
        <a:buClr>
          <a:schemeClr val="accent1"/>
        </a:buClr>
        <a:buSzPct val="80000"/>
        <a:buFont typeface="Wingdings 3" charset="2"/>
        <a:buChar char=""/>
        <a:defRPr sz="3742" kern="1200">
          <a:solidFill>
            <a:schemeClr val="tx1">
              <a:lumMod val="75000"/>
              <a:lumOff val="25000"/>
            </a:schemeClr>
          </a:solidFill>
          <a:latin typeface="+mn-lt"/>
          <a:ea typeface="+mn-ea"/>
          <a:cs typeface="+mn-cs"/>
        </a:defRPr>
      </a:lvl9pPr>
    </p:bodyStyle>
    <p:otherStyle>
      <a:defPPr>
        <a:defRPr lang="en-US"/>
      </a:defPPr>
      <a:lvl1pPr marL="0" algn="l" defTabSz="1425595" rtl="0" eaLnBrk="1" latinLnBrk="0" hangingPunct="1">
        <a:defRPr sz="5613" kern="1200">
          <a:solidFill>
            <a:schemeClr val="tx1"/>
          </a:solidFill>
          <a:latin typeface="+mn-lt"/>
          <a:ea typeface="+mn-ea"/>
          <a:cs typeface="+mn-cs"/>
        </a:defRPr>
      </a:lvl1pPr>
      <a:lvl2pPr marL="1425595" algn="l" defTabSz="1425595" rtl="0" eaLnBrk="1" latinLnBrk="0" hangingPunct="1">
        <a:defRPr sz="5613" kern="1200">
          <a:solidFill>
            <a:schemeClr val="tx1"/>
          </a:solidFill>
          <a:latin typeface="+mn-lt"/>
          <a:ea typeface="+mn-ea"/>
          <a:cs typeface="+mn-cs"/>
        </a:defRPr>
      </a:lvl2pPr>
      <a:lvl3pPr marL="2851191" algn="l" defTabSz="1425595" rtl="0" eaLnBrk="1" latinLnBrk="0" hangingPunct="1">
        <a:defRPr sz="5613" kern="1200">
          <a:solidFill>
            <a:schemeClr val="tx1"/>
          </a:solidFill>
          <a:latin typeface="+mn-lt"/>
          <a:ea typeface="+mn-ea"/>
          <a:cs typeface="+mn-cs"/>
        </a:defRPr>
      </a:lvl3pPr>
      <a:lvl4pPr marL="4276786" algn="l" defTabSz="1425595" rtl="0" eaLnBrk="1" latinLnBrk="0" hangingPunct="1">
        <a:defRPr sz="5613" kern="1200">
          <a:solidFill>
            <a:schemeClr val="tx1"/>
          </a:solidFill>
          <a:latin typeface="+mn-lt"/>
          <a:ea typeface="+mn-ea"/>
          <a:cs typeface="+mn-cs"/>
        </a:defRPr>
      </a:lvl4pPr>
      <a:lvl5pPr marL="5702381" algn="l" defTabSz="1425595" rtl="0" eaLnBrk="1" latinLnBrk="0" hangingPunct="1">
        <a:defRPr sz="5613" kern="1200">
          <a:solidFill>
            <a:schemeClr val="tx1"/>
          </a:solidFill>
          <a:latin typeface="+mn-lt"/>
          <a:ea typeface="+mn-ea"/>
          <a:cs typeface="+mn-cs"/>
        </a:defRPr>
      </a:lvl5pPr>
      <a:lvl6pPr marL="7127977" algn="l" defTabSz="1425595" rtl="0" eaLnBrk="1" latinLnBrk="0" hangingPunct="1">
        <a:defRPr sz="5613" kern="1200">
          <a:solidFill>
            <a:schemeClr val="tx1"/>
          </a:solidFill>
          <a:latin typeface="+mn-lt"/>
          <a:ea typeface="+mn-ea"/>
          <a:cs typeface="+mn-cs"/>
        </a:defRPr>
      </a:lvl6pPr>
      <a:lvl7pPr marL="8553572" algn="l" defTabSz="1425595" rtl="0" eaLnBrk="1" latinLnBrk="0" hangingPunct="1">
        <a:defRPr sz="5613" kern="1200">
          <a:solidFill>
            <a:schemeClr val="tx1"/>
          </a:solidFill>
          <a:latin typeface="+mn-lt"/>
          <a:ea typeface="+mn-ea"/>
          <a:cs typeface="+mn-cs"/>
        </a:defRPr>
      </a:lvl7pPr>
      <a:lvl8pPr marL="9979167" algn="l" defTabSz="1425595" rtl="0" eaLnBrk="1" latinLnBrk="0" hangingPunct="1">
        <a:defRPr sz="5613" kern="1200">
          <a:solidFill>
            <a:schemeClr val="tx1"/>
          </a:solidFill>
          <a:latin typeface="+mn-lt"/>
          <a:ea typeface="+mn-ea"/>
          <a:cs typeface="+mn-cs"/>
        </a:defRPr>
      </a:lvl8pPr>
      <a:lvl9pPr marL="11404763" algn="l" defTabSz="1425595"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0" name="Text Box 122">
            <a:extLst>
              <a:ext uri="{FF2B5EF4-FFF2-40B4-BE49-F238E27FC236}">
                <a16:creationId xmlns:a16="http://schemas.microsoft.com/office/drawing/2014/main" id="{3EE68883-82DA-46FF-9B23-5441C1D263BB}"/>
              </a:ext>
            </a:extLst>
          </p:cNvPr>
          <p:cNvSpPr txBox="1">
            <a:spLocks noChangeArrowheads="1"/>
          </p:cNvSpPr>
          <p:nvPr/>
        </p:nvSpPr>
        <p:spPr bwMode="auto">
          <a:xfrm>
            <a:off x="2777334" y="159485"/>
            <a:ext cx="26277979" cy="1615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000" b="1" dirty="0" err="1">
                <a:solidFill>
                  <a:schemeClr val="bg2">
                    <a:lumMod val="10000"/>
                  </a:schemeClr>
                </a:solidFill>
                <a:latin typeface="+mn-lt"/>
              </a:rPr>
              <a:t>Dolichoarteriopathies</a:t>
            </a:r>
            <a:r>
              <a:rPr lang="en-US" sz="6000" b="1" dirty="0">
                <a:solidFill>
                  <a:schemeClr val="bg2">
                    <a:lumMod val="10000"/>
                  </a:schemeClr>
                </a:solidFill>
                <a:latin typeface="+mn-lt"/>
              </a:rPr>
              <a:t> of internal carotid arteries and cerebral perfusion</a:t>
            </a:r>
            <a:endParaRPr lang="en-US" sz="6000" b="1" dirty="0">
              <a:solidFill>
                <a:schemeClr val="bg2">
                  <a:lumMod val="10000"/>
                </a:schemeClr>
              </a:solidFill>
              <a:latin typeface="+mn-lt"/>
            </a:endParaRPr>
          </a:p>
        </p:txBody>
      </p:sp>
      <p:sp>
        <p:nvSpPr>
          <p:cNvPr id="61" name="Text Box 123">
            <a:extLst>
              <a:ext uri="{FF2B5EF4-FFF2-40B4-BE49-F238E27FC236}">
                <a16:creationId xmlns:a16="http://schemas.microsoft.com/office/drawing/2014/main" id="{6A743CFB-1E9E-4A37-B8A4-46DF96244638}"/>
              </a:ext>
            </a:extLst>
          </p:cNvPr>
          <p:cNvSpPr txBox="1">
            <a:spLocks noChangeArrowheads="1"/>
          </p:cNvSpPr>
          <p:nvPr/>
        </p:nvSpPr>
        <p:spPr bwMode="auto">
          <a:xfrm>
            <a:off x="3395931" y="1724088"/>
            <a:ext cx="26169243" cy="1714500"/>
          </a:xfrm>
          <a:prstGeom prst="rect">
            <a:avLst/>
          </a:prstGeom>
          <a:solidFill>
            <a:schemeClr val="accent6">
              <a:lumMod val="20000"/>
              <a:lumOff val="80000"/>
            </a:schemeClr>
          </a:solidFill>
          <a:ln>
            <a:noFill/>
          </a:ln>
          <a:effectLs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b="1" dirty="0" err="1" smtClean="0">
                <a:solidFill>
                  <a:schemeClr val="bg2">
                    <a:lumMod val="10000"/>
                  </a:schemeClr>
                </a:solidFill>
                <a:latin typeface="+mn-lt"/>
              </a:rPr>
              <a:t>Golovin</a:t>
            </a:r>
            <a:r>
              <a:rPr lang="en-US" sz="3600" b="1" dirty="0" smtClean="0">
                <a:solidFill>
                  <a:schemeClr val="bg2">
                    <a:lumMod val="10000"/>
                  </a:schemeClr>
                </a:solidFill>
                <a:latin typeface="+mn-lt"/>
              </a:rPr>
              <a:t> D</a:t>
            </a:r>
            <a:r>
              <a:rPr lang="en-US" sz="3600" b="1" dirty="0">
                <a:solidFill>
                  <a:schemeClr val="bg2">
                    <a:lumMod val="10000"/>
                  </a:schemeClr>
                </a:solidFill>
                <a:latin typeface="+mn-lt"/>
              </a:rPr>
              <a:t>. , </a:t>
            </a:r>
            <a:r>
              <a:rPr lang="en-US" sz="3600" b="1" dirty="0" err="1" smtClean="0">
                <a:solidFill>
                  <a:schemeClr val="bg2">
                    <a:lumMod val="10000"/>
                  </a:schemeClr>
                </a:solidFill>
                <a:latin typeface="+mn-lt"/>
              </a:rPr>
              <a:t>Rostovtseva</a:t>
            </a:r>
            <a:r>
              <a:rPr lang="en-US" sz="3600" b="1" dirty="0" smtClean="0">
                <a:solidFill>
                  <a:schemeClr val="bg2">
                    <a:lumMod val="10000"/>
                  </a:schemeClr>
                </a:solidFill>
                <a:latin typeface="+mn-lt"/>
              </a:rPr>
              <a:t> T</a:t>
            </a:r>
            <a:r>
              <a:rPr lang="en-US" sz="3600" b="1" dirty="0">
                <a:solidFill>
                  <a:schemeClr val="bg2">
                    <a:lumMod val="10000"/>
                  </a:schemeClr>
                </a:solidFill>
                <a:latin typeface="+mn-lt"/>
              </a:rPr>
              <a:t>. , </a:t>
            </a:r>
            <a:r>
              <a:rPr lang="en-US" sz="3600" b="1" dirty="0" err="1" smtClean="0">
                <a:solidFill>
                  <a:schemeClr val="bg2">
                    <a:lumMod val="10000"/>
                  </a:schemeClr>
                </a:solidFill>
                <a:latin typeface="+mn-lt"/>
              </a:rPr>
              <a:t>Kudryavtsev</a:t>
            </a:r>
            <a:r>
              <a:rPr lang="en-US" sz="3600" b="1" dirty="0" smtClean="0">
                <a:solidFill>
                  <a:schemeClr val="bg2">
                    <a:lumMod val="10000"/>
                  </a:schemeClr>
                </a:solidFill>
                <a:latin typeface="+mn-lt"/>
              </a:rPr>
              <a:t> I</a:t>
            </a:r>
            <a:r>
              <a:rPr lang="en-US" sz="3600" b="1" dirty="0">
                <a:solidFill>
                  <a:schemeClr val="bg2">
                    <a:lumMod val="10000"/>
                  </a:schemeClr>
                </a:solidFill>
                <a:latin typeface="+mn-lt"/>
              </a:rPr>
              <a:t>. , </a:t>
            </a:r>
            <a:r>
              <a:rPr lang="en-US" sz="3600" b="1" dirty="0" smtClean="0">
                <a:solidFill>
                  <a:schemeClr val="bg2">
                    <a:lumMod val="10000"/>
                  </a:schemeClr>
                </a:solidFill>
                <a:latin typeface="+mn-lt"/>
              </a:rPr>
              <a:t>Berdalin A</a:t>
            </a:r>
            <a:r>
              <a:rPr lang="en-US" sz="3600" b="1" dirty="0">
                <a:solidFill>
                  <a:schemeClr val="bg2">
                    <a:lumMod val="10000"/>
                  </a:schemeClr>
                </a:solidFill>
                <a:latin typeface="+mn-lt"/>
              </a:rPr>
              <a:t>. , </a:t>
            </a:r>
            <a:r>
              <a:rPr lang="en-US" sz="3600" b="1" dirty="0" smtClean="0">
                <a:solidFill>
                  <a:schemeClr val="bg2">
                    <a:lumMod val="10000"/>
                  </a:schemeClr>
                </a:solidFill>
                <a:latin typeface="+mn-lt"/>
              </a:rPr>
              <a:t>Lelyuk S</a:t>
            </a:r>
            <a:r>
              <a:rPr lang="en-US" sz="3600" b="1" dirty="0">
                <a:solidFill>
                  <a:schemeClr val="bg2">
                    <a:lumMod val="10000"/>
                  </a:schemeClr>
                </a:solidFill>
                <a:latin typeface="+mn-lt"/>
              </a:rPr>
              <a:t>., </a:t>
            </a:r>
            <a:r>
              <a:rPr lang="en-US" sz="3600" b="1" dirty="0" smtClean="0">
                <a:solidFill>
                  <a:schemeClr val="bg2">
                    <a:lumMod val="10000"/>
                  </a:schemeClr>
                </a:solidFill>
                <a:latin typeface="+mn-lt"/>
              </a:rPr>
              <a:t>Lelyuk V</a:t>
            </a:r>
            <a:r>
              <a:rPr lang="en-US" sz="3600" b="1" dirty="0">
                <a:solidFill>
                  <a:schemeClr val="bg2">
                    <a:lumMod val="10000"/>
                  </a:schemeClr>
                </a:solidFill>
                <a:latin typeface="+mn-lt"/>
              </a:rPr>
              <a:t>.</a:t>
            </a:r>
            <a:endParaRPr lang="en-US" sz="3600" b="1" dirty="0" smtClean="0">
              <a:solidFill>
                <a:schemeClr val="bg2">
                  <a:lumMod val="10000"/>
                </a:schemeClr>
              </a:solidFill>
              <a:latin typeface="+mn-lt"/>
            </a:endParaRPr>
          </a:p>
          <a:p>
            <a:pPr algn="ctr" eaLnBrk="1" hangingPunct="1"/>
            <a:r>
              <a:rPr lang="en-US" sz="3200" baseline="30000" dirty="0" smtClean="0">
                <a:solidFill>
                  <a:schemeClr val="bg2">
                    <a:lumMod val="10000"/>
                  </a:schemeClr>
                </a:solidFill>
                <a:latin typeface="+mn-lt"/>
              </a:rPr>
              <a:t>Radiology </a:t>
            </a:r>
            <a:r>
              <a:rPr lang="en-US" sz="3200" baseline="30000" dirty="0">
                <a:solidFill>
                  <a:schemeClr val="bg2">
                    <a:lumMod val="10000"/>
                  </a:schemeClr>
                </a:solidFill>
                <a:latin typeface="+mn-lt"/>
              </a:rPr>
              <a:t>and clinical physiology research center of Federal State Budgetary Institution “Federal center of brain research and </a:t>
            </a:r>
            <a:r>
              <a:rPr lang="en-US" sz="3200" baseline="30000" dirty="0" err="1">
                <a:solidFill>
                  <a:schemeClr val="bg2">
                    <a:lumMod val="10000"/>
                  </a:schemeClr>
                </a:solidFill>
                <a:latin typeface="+mn-lt"/>
              </a:rPr>
              <a:t>neurotechnologies</a:t>
            </a:r>
            <a:r>
              <a:rPr lang="en-US" sz="3200" baseline="30000" dirty="0">
                <a:solidFill>
                  <a:schemeClr val="bg2">
                    <a:lumMod val="10000"/>
                  </a:schemeClr>
                </a:solidFill>
                <a:latin typeface="+mn-lt"/>
              </a:rPr>
              <a:t>” of the Federal Medical Biological Agency</a:t>
            </a:r>
            <a:endParaRPr lang="en-US" sz="3200" dirty="0">
              <a:solidFill>
                <a:schemeClr val="bg2">
                  <a:lumMod val="10000"/>
                </a:schemeClr>
              </a:solidFill>
              <a:latin typeface="+mn-lt"/>
            </a:endParaRPr>
          </a:p>
        </p:txBody>
      </p:sp>
      <p:sp>
        <p:nvSpPr>
          <p:cNvPr id="66" name="Text Box 189">
            <a:extLst>
              <a:ext uri="{FF2B5EF4-FFF2-40B4-BE49-F238E27FC236}">
                <a16:creationId xmlns:a16="http://schemas.microsoft.com/office/drawing/2014/main" id="{11F7D1A5-5B97-4211-B387-ABCDF362422E}"/>
              </a:ext>
            </a:extLst>
          </p:cNvPr>
          <p:cNvSpPr txBox="1">
            <a:spLocks noChangeArrowheads="1"/>
          </p:cNvSpPr>
          <p:nvPr/>
        </p:nvSpPr>
        <p:spPr bwMode="auto">
          <a:xfrm>
            <a:off x="1615317" y="4333639"/>
            <a:ext cx="8712155" cy="3785605"/>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r>
              <a:rPr lang="en-US" sz="3200" dirty="0" err="1" smtClean="0">
                <a:latin typeface="Calibri" pitchFamily="34" charset="0"/>
              </a:rPr>
              <a:t>Dolichoarteriopathies</a:t>
            </a:r>
            <a:r>
              <a:rPr lang="en-US" sz="3200" dirty="0" smtClean="0">
                <a:latin typeface="Calibri" pitchFamily="34" charset="0"/>
              </a:rPr>
              <a:t> of carotid arteries in some circumstances are considered as sources that have impact on brain perfusion. Existing ultrasound methods are unable to reflect perfusion of </a:t>
            </a:r>
            <a:r>
              <a:rPr lang="en-US" sz="3600" dirty="0" smtClean="0">
                <a:latin typeface="Calibri" pitchFamily="34" charset="0"/>
              </a:rPr>
              <a:t>brain</a:t>
            </a:r>
            <a:r>
              <a:rPr lang="en-US" sz="3200" dirty="0" smtClean="0">
                <a:latin typeface="Calibri" pitchFamily="34" charset="0"/>
              </a:rPr>
              <a:t> tissue. The most reliable method of brain perfusion assessment is cerebral perfusion </a:t>
            </a:r>
            <a:r>
              <a:rPr lang="en-US" sz="3200" dirty="0" err="1" smtClean="0">
                <a:latin typeface="Calibri" pitchFamily="34" charset="0"/>
              </a:rPr>
              <a:t>multidetector</a:t>
            </a:r>
            <a:r>
              <a:rPr lang="en-US" sz="3200" dirty="0" smtClean="0">
                <a:latin typeface="Calibri" pitchFamily="34" charset="0"/>
              </a:rPr>
              <a:t> computed tomography.</a:t>
            </a:r>
            <a:endParaRPr lang="en-US" sz="3200" dirty="0">
              <a:latin typeface="Calibri" pitchFamily="34" charset="0"/>
            </a:endParaRPr>
          </a:p>
        </p:txBody>
      </p:sp>
      <p:sp>
        <p:nvSpPr>
          <p:cNvPr id="67" name="Rectangle 31">
            <a:extLst>
              <a:ext uri="{FF2B5EF4-FFF2-40B4-BE49-F238E27FC236}">
                <a16:creationId xmlns:a16="http://schemas.microsoft.com/office/drawing/2014/main" id="{CB2C2354-633D-47D3-B137-9150FDE14086}"/>
              </a:ext>
            </a:extLst>
          </p:cNvPr>
          <p:cNvSpPr/>
          <p:nvPr/>
        </p:nvSpPr>
        <p:spPr>
          <a:xfrm>
            <a:off x="1615316" y="3633363"/>
            <a:ext cx="8712155"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dirty="0" smtClean="0">
                <a:solidFill>
                  <a:schemeClr val="bg2">
                    <a:lumMod val="10000"/>
                  </a:schemeClr>
                </a:solidFill>
              </a:rPr>
              <a:t>Background</a:t>
            </a:r>
            <a:endParaRPr lang="ru-RU" sz="4400" dirty="0">
              <a:solidFill>
                <a:schemeClr val="bg2">
                  <a:lumMod val="10000"/>
                </a:schemeClr>
              </a:solidFill>
            </a:endParaRPr>
          </a:p>
        </p:txBody>
      </p:sp>
      <p:sp>
        <p:nvSpPr>
          <p:cNvPr id="68" name="Text Box 194">
            <a:extLst>
              <a:ext uri="{FF2B5EF4-FFF2-40B4-BE49-F238E27FC236}">
                <a16:creationId xmlns:a16="http://schemas.microsoft.com/office/drawing/2014/main" id="{51AE9390-D805-4F15-B8FC-9BC9F193169C}"/>
              </a:ext>
            </a:extLst>
          </p:cNvPr>
          <p:cNvSpPr txBox="1">
            <a:spLocks noChangeArrowheads="1"/>
          </p:cNvSpPr>
          <p:nvPr/>
        </p:nvSpPr>
        <p:spPr bwMode="auto">
          <a:xfrm>
            <a:off x="19777094" y="15496980"/>
            <a:ext cx="9788080" cy="3724050"/>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The revealed decrease in the parameters of cerebral perfusion in the vascular areas of the anterior cerebral arteries and </a:t>
            </a:r>
            <a:r>
              <a:rPr lang="en-US" sz="3200" dirty="0" err="1">
                <a:latin typeface="Calibri" pitchFamily="34" charset="0"/>
              </a:rPr>
              <a:t>lenticulostriatal</a:t>
            </a:r>
            <a:r>
              <a:rPr lang="en-US" sz="3200" dirty="0">
                <a:latin typeface="Calibri" pitchFamily="34" charset="0"/>
              </a:rPr>
              <a:t> arteries in patients with </a:t>
            </a:r>
            <a:r>
              <a:rPr lang="en-US" sz="3200" dirty="0" err="1">
                <a:latin typeface="Calibri" panose="020F0502020204030204" pitchFamily="34" charset="0"/>
                <a:cs typeface="Calibri" panose="020F0502020204030204" pitchFamily="34" charset="0"/>
              </a:rPr>
              <a:t>d</a:t>
            </a:r>
            <a:r>
              <a:rPr lang="en-US" sz="3200" dirty="0" err="1">
                <a:latin typeface="Calibri" pitchFamily="34" charset="0"/>
              </a:rPr>
              <a:t>olichoarteriopathies</a:t>
            </a:r>
            <a:r>
              <a:rPr lang="en-US" sz="3200" dirty="0" smtClean="0">
                <a:latin typeface="Calibri" pitchFamily="34" charset="0"/>
              </a:rPr>
              <a:t> </a:t>
            </a:r>
            <a:r>
              <a:rPr lang="en-US" sz="3200" dirty="0">
                <a:latin typeface="Calibri" pitchFamily="34" charset="0"/>
              </a:rPr>
              <a:t>requires further research. There was no correlation between the increases in velocity in the </a:t>
            </a:r>
            <a:r>
              <a:rPr lang="en-US" sz="3200" dirty="0" err="1">
                <a:latin typeface="Calibri" pitchFamily="34" charset="0"/>
              </a:rPr>
              <a:t>extracranial</a:t>
            </a:r>
            <a:r>
              <a:rPr lang="en-US" sz="3200" dirty="0">
                <a:latin typeface="Calibri" pitchFamily="34" charset="0"/>
              </a:rPr>
              <a:t> parts of the internal carotid arteries and the level of perfusion in the anterior circulation.</a:t>
            </a:r>
            <a:endParaRPr lang="en-US" sz="3200" dirty="0">
              <a:latin typeface="Calibri" pitchFamily="34" charset="0"/>
            </a:endParaRPr>
          </a:p>
        </p:txBody>
      </p:sp>
      <p:sp>
        <p:nvSpPr>
          <p:cNvPr id="69" name="Rectangle 32">
            <a:extLst>
              <a:ext uri="{FF2B5EF4-FFF2-40B4-BE49-F238E27FC236}">
                <a16:creationId xmlns:a16="http://schemas.microsoft.com/office/drawing/2014/main" id="{78775A09-A1F2-49EB-AD22-D11B71E242C3}"/>
              </a:ext>
            </a:extLst>
          </p:cNvPr>
          <p:cNvSpPr/>
          <p:nvPr/>
        </p:nvSpPr>
        <p:spPr>
          <a:xfrm>
            <a:off x="1625217" y="9058357"/>
            <a:ext cx="8702255" cy="69425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2">
                    <a:lumMod val="10000"/>
                  </a:schemeClr>
                </a:solidFill>
              </a:rPr>
              <a:t>Methods</a:t>
            </a:r>
          </a:p>
        </p:txBody>
      </p:sp>
      <p:sp>
        <p:nvSpPr>
          <p:cNvPr id="70" name="Text Box 192">
            <a:extLst>
              <a:ext uri="{FF2B5EF4-FFF2-40B4-BE49-F238E27FC236}">
                <a16:creationId xmlns:a16="http://schemas.microsoft.com/office/drawing/2014/main" id="{C4B62EBF-5332-4681-BF63-2804CB57A6A4}"/>
              </a:ext>
            </a:extLst>
          </p:cNvPr>
          <p:cNvSpPr txBox="1">
            <a:spLocks noChangeArrowheads="1"/>
          </p:cNvSpPr>
          <p:nvPr/>
        </p:nvSpPr>
        <p:spPr bwMode="auto">
          <a:xfrm>
            <a:off x="19777094" y="4342584"/>
            <a:ext cx="9788080" cy="10618245"/>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
            </a:pPr>
            <a:r>
              <a:rPr lang="en-US" sz="3200" dirty="0">
                <a:latin typeface="Calibri" panose="020F0502020204030204" pitchFamily="34" charset="0"/>
                <a:cs typeface="Calibri" panose="020F0502020204030204" pitchFamily="34" charset="0"/>
              </a:rPr>
              <a:t>A statistically significant decrease (p˂0.05) in the parameters of cerebral perfusion was found within the normal range in the territories of elongated carotid arteries. </a:t>
            </a:r>
            <a:endParaRPr lang="en-US"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We </a:t>
            </a:r>
            <a:r>
              <a:rPr lang="en-US" sz="3200" dirty="0">
                <a:latin typeface="Calibri" panose="020F0502020204030204" pitchFamily="34" charset="0"/>
                <a:cs typeface="Calibri" panose="020F0502020204030204" pitchFamily="34" charset="0"/>
              </a:rPr>
              <a:t>noted a correlation between the length of the </a:t>
            </a:r>
            <a:r>
              <a:rPr lang="en-US" sz="3200" dirty="0" smtClean="0">
                <a:latin typeface="Calibri" panose="020F0502020204030204" pitchFamily="34" charset="0"/>
                <a:cs typeface="Calibri" panose="020F0502020204030204" pitchFamily="34" charset="0"/>
              </a:rPr>
              <a:t>elongated </a:t>
            </a:r>
            <a:r>
              <a:rPr lang="en-US" sz="3200" dirty="0">
                <a:latin typeface="Calibri" panose="020F0502020204030204" pitchFamily="34" charset="0"/>
                <a:cs typeface="Calibri" panose="020F0502020204030204" pitchFamily="34" charset="0"/>
              </a:rPr>
              <a:t>carotid arteries and the age of the patients, but did not find a correlation between age and white matter disease (WMD). </a:t>
            </a:r>
            <a:endParaRPr lang="en-US"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A </a:t>
            </a:r>
            <a:r>
              <a:rPr lang="en-US" sz="3200" dirty="0">
                <a:latin typeface="Calibri" panose="020F0502020204030204" pitchFamily="34" charset="0"/>
                <a:cs typeface="Calibri" panose="020F0502020204030204" pitchFamily="34" charset="0"/>
              </a:rPr>
              <a:t>statistically significant </a:t>
            </a:r>
            <a:r>
              <a:rPr lang="en-US" sz="3200" dirty="0" smtClean="0">
                <a:latin typeface="Calibri" panose="020F0502020204030204" pitchFamily="34" charset="0"/>
                <a:cs typeface="Calibri" panose="020F0502020204030204" pitchFamily="34" charset="0"/>
              </a:rPr>
              <a:t>decrease </a:t>
            </a:r>
            <a:r>
              <a:rPr lang="en-US" sz="3200" dirty="0">
                <a:latin typeface="Calibri" panose="020F0502020204030204" pitchFamily="34" charset="0"/>
                <a:cs typeface="Calibri" panose="020F0502020204030204" pitchFamily="34" charset="0"/>
              </a:rPr>
              <a:t>in cerebral perfusion indices was recorded in the vascular areas of the anterior cerebral arteries and </a:t>
            </a:r>
            <a:r>
              <a:rPr lang="en-US" sz="3200" dirty="0" err="1">
                <a:latin typeface="Calibri" panose="020F0502020204030204" pitchFamily="34" charset="0"/>
                <a:cs typeface="Calibri" panose="020F0502020204030204" pitchFamily="34" charset="0"/>
              </a:rPr>
              <a:t>lenticulostriatal</a:t>
            </a:r>
            <a:r>
              <a:rPr lang="en-US" sz="3200" dirty="0">
                <a:latin typeface="Calibri" panose="020F0502020204030204" pitchFamily="34" charset="0"/>
                <a:cs typeface="Calibri" panose="020F0502020204030204" pitchFamily="34" charset="0"/>
              </a:rPr>
              <a:t> arteries on the side of the </a:t>
            </a:r>
            <a:r>
              <a:rPr lang="en-US" sz="3200" dirty="0" err="1" smtClean="0">
                <a:latin typeface="Calibri" panose="020F0502020204030204" pitchFamily="34" charset="0"/>
                <a:cs typeface="Calibri" panose="020F0502020204030204" pitchFamily="34" charset="0"/>
              </a:rPr>
              <a:t>d</a:t>
            </a:r>
            <a:r>
              <a:rPr lang="en-US" sz="3200" dirty="0" err="1" smtClean="0">
                <a:latin typeface="Calibri" pitchFamily="34" charset="0"/>
              </a:rPr>
              <a:t>olichoarteriopathies</a:t>
            </a:r>
            <a:r>
              <a:rPr lang="en-US" sz="3200" dirty="0" smtClean="0">
                <a:latin typeface="Calibri" pitchFamily="34" charset="0"/>
              </a:rPr>
              <a:t> </a:t>
            </a:r>
            <a:r>
              <a:rPr lang="en-US" sz="3200" dirty="0">
                <a:latin typeface="Calibri" panose="020F0502020204030204" pitchFamily="34" charset="0"/>
                <a:cs typeface="Calibri" panose="020F0502020204030204" pitchFamily="34" charset="0"/>
              </a:rPr>
              <a:t>(p &lt;0.0005; Fig.2 A-D). </a:t>
            </a:r>
            <a:endParaRPr lang="en-US" sz="3200" dirty="0" smtClean="0">
              <a:latin typeface="Calibri" panose="020F0502020204030204" pitchFamily="34" charset="0"/>
              <a:cs typeface="Calibri" panose="020F0502020204030204" pitchFamily="34" charset="0"/>
            </a:endParaRP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We </a:t>
            </a:r>
            <a:r>
              <a:rPr lang="en-US" sz="3200" dirty="0">
                <a:latin typeface="Calibri" panose="020F0502020204030204" pitchFamily="34" charset="0"/>
                <a:cs typeface="Calibri" panose="020F0502020204030204" pitchFamily="34" charset="0"/>
              </a:rPr>
              <a:t>also found a correlation between the degree of lengthening </a:t>
            </a:r>
            <a:r>
              <a:rPr lang="en-US" sz="3200" dirty="0" smtClean="0">
                <a:latin typeface="Calibri" panose="020F0502020204030204" pitchFamily="34" charset="0"/>
                <a:cs typeface="Calibri" panose="020F0502020204030204" pitchFamily="34" charset="0"/>
              </a:rPr>
              <a:t>(tortuosity index) of </a:t>
            </a:r>
            <a:r>
              <a:rPr lang="en-US" sz="3200" dirty="0">
                <a:latin typeface="Calibri" panose="020F0502020204030204" pitchFamily="34" charset="0"/>
                <a:cs typeface="Calibri" panose="020F0502020204030204" pitchFamily="34" charset="0"/>
              </a:rPr>
              <a:t>the carotid arteries and the age of the patients, as well as the WMD of the brain. The association between the severity of the increase in blood flow velocity, assessed by Doppler studies, and perfusion parameters has not been </a:t>
            </a:r>
            <a:r>
              <a:rPr lang="en-US" sz="3200" dirty="0" smtClean="0">
                <a:latin typeface="Calibri" panose="020F0502020204030204" pitchFamily="34" charset="0"/>
                <a:cs typeface="Calibri" panose="020F0502020204030204" pitchFamily="34" charset="0"/>
              </a:rPr>
              <a:t>proven</a:t>
            </a:r>
            <a:r>
              <a:rPr lang="ru-RU" sz="3200" dirty="0" smtClean="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(Fig.3). </a:t>
            </a:r>
          </a:p>
          <a:p>
            <a:pPr marL="457200" indent="-457200" eaLnBrk="1" hangingPunct="1">
              <a:buFont typeface="Wingdings" panose="05000000000000000000" pitchFamily="2" charset="2"/>
              <a:buChar char="§"/>
            </a:pPr>
            <a:r>
              <a:rPr lang="en-US" sz="3200" dirty="0" smtClean="0">
                <a:latin typeface="Calibri" panose="020F0502020204030204" pitchFamily="34" charset="0"/>
                <a:cs typeface="Calibri" panose="020F0502020204030204" pitchFamily="34" charset="0"/>
              </a:rPr>
              <a:t>We </a:t>
            </a:r>
            <a:r>
              <a:rPr lang="en-US" sz="3200" dirty="0">
                <a:latin typeface="Calibri" panose="020F0502020204030204" pitchFamily="34" charset="0"/>
                <a:cs typeface="Calibri" panose="020F0502020204030204" pitchFamily="34" charset="0"/>
              </a:rPr>
              <a:t>obtained similar results in an earlier pilot study.</a:t>
            </a:r>
            <a:endParaRPr lang="en-US" sz="3200" dirty="0">
              <a:latin typeface="Calibri" panose="020F0502020204030204" pitchFamily="34" charset="0"/>
              <a:cs typeface="Calibri" panose="020F0502020204030204" pitchFamily="34" charset="0"/>
            </a:endParaRPr>
          </a:p>
        </p:txBody>
      </p:sp>
      <p:sp>
        <p:nvSpPr>
          <p:cNvPr id="71" name="Rectangle 33">
            <a:extLst>
              <a:ext uri="{FF2B5EF4-FFF2-40B4-BE49-F238E27FC236}">
                <a16:creationId xmlns:a16="http://schemas.microsoft.com/office/drawing/2014/main" id="{EEF9C951-5CC4-4D89-B2DB-879D46887ACF}"/>
              </a:ext>
            </a:extLst>
          </p:cNvPr>
          <p:cNvSpPr/>
          <p:nvPr/>
        </p:nvSpPr>
        <p:spPr>
          <a:xfrm>
            <a:off x="10593884" y="3633363"/>
            <a:ext cx="18971290"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2">
                    <a:lumMod val="10000"/>
                  </a:schemeClr>
                </a:solidFill>
              </a:rPr>
              <a:t>Results</a:t>
            </a:r>
            <a:endParaRPr lang="en-US" sz="4400" b="1" dirty="0">
              <a:solidFill>
                <a:schemeClr val="bg2">
                  <a:lumMod val="10000"/>
                </a:schemeClr>
              </a:solidFill>
            </a:endParaRPr>
          </a:p>
        </p:txBody>
      </p:sp>
      <p:sp>
        <p:nvSpPr>
          <p:cNvPr id="77" name="Text Box 190">
            <a:extLst>
              <a:ext uri="{FF2B5EF4-FFF2-40B4-BE49-F238E27FC236}">
                <a16:creationId xmlns:a16="http://schemas.microsoft.com/office/drawing/2014/main" id="{966CBD5F-D43E-4D47-8201-566218C55D68}"/>
              </a:ext>
            </a:extLst>
          </p:cNvPr>
          <p:cNvSpPr txBox="1">
            <a:spLocks noChangeArrowheads="1"/>
          </p:cNvSpPr>
          <p:nvPr/>
        </p:nvSpPr>
        <p:spPr bwMode="auto">
          <a:xfrm>
            <a:off x="1625217" y="9752613"/>
            <a:ext cx="8702255" cy="7171147"/>
          </a:xfrm>
          <a:prstGeom prst="rect">
            <a:avLst/>
          </a:prstGeom>
          <a:solidFill>
            <a:schemeClr val="accent6">
              <a:lumMod val="20000"/>
              <a:lumOff val="80000"/>
            </a:schemeClr>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MRI (T1, T2, ASL, 3D-TOF) and perfusion CT angiography of the brain were performed in 31 patients with DICA and ischemic stroke of the contralateral hemisphere, as well as 14 patients in the control group with ischemic stroke in the hemisphere without DICA. In all patients, according to the results of duplex scanning of </a:t>
            </a:r>
            <a:r>
              <a:rPr lang="en-US" sz="3200" dirty="0" err="1">
                <a:latin typeface="Calibri" panose="020F0502020204030204" pitchFamily="34" charset="0"/>
                <a:cs typeface="Calibri" panose="020F0502020204030204" pitchFamily="34" charset="0"/>
              </a:rPr>
              <a:t>extracranial</a:t>
            </a:r>
            <a:r>
              <a:rPr lang="en-US" sz="3200" dirty="0">
                <a:latin typeface="Calibri" panose="020F0502020204030204" pitchFamily="34" charset="0"/>
                <a:cs typeface="Calibri" panose="020F0502020204030204" pitchFamily="34" charset="0"/>
              </a:rPr>
              <a:t> portions of the brachiocephalic arteries, different types of </a:t>
            </a:r>
            <a:r>
              <a:rPr lang="en-US" sz="3200" dirty="0" err="1">
                <a:latin typeface="Calibri" panose="020F0502020204030204" pitchFamily="34" charset="0"/>
                <a:cs typeface="Calibri" panose="020F0502020204030204" pitchFamily="34" charset="0"/>
              </a:rPr>
              <a:t>dolichoarteropathies</a:t>
            </a:r>
            <a:r>
              <a:rPr lang="en-US" sz="3200" dirty="0">
                <a:latin typeface="Calibri" panose="020F0502020204030204" pitchFamily="34" charset="0"/>
                <a:cs typeface="Calibri" panose="020F0502020204030204" pitchFamily="34" charset="0"/>
              </a:rPr>
              <a:t> were identified</a:t>
            </a:r>
            <a:r>
              <a:rPr lang="en-US" sz="3200" dirty="0" smtClean="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We </a:t>
            </a:r>
            <a:r>
              <a:rPr lang="en-US" sz="3200" dirty="0">
                <a:latin typeface="Calibri" panose="020F0502020204030204" pitchFamily="34" charset="0"/>
                <a:cs typeface="Calibri" panose="020F0502020204030204" pitchFamily="34" charset="0"/>
              </a:rPr>
              <a:t>measured the values of CBF (cerebral blood flow, ml/ 100 g substance / min); CBV (cerebral blood volume, ml/ min) and (</a:t>
            </a:r>
            <a:r>
              <a:rPr lang="en-US" sz="3200" dirty="0" err="1">
                <a:latin typeface="Calibri" panose="020F0502020204030204" pitchFamily="34" charset="0"/>
                <a:cs typeface="Calibri" panose="020F0502020204030204" pitchFamily="34" charset="0"/>
              </a:rPr>
              <a:t>Tmax</a:t>
            </a:r>
            <a:r>
              <a:rPr lang="en-US" sz="3200" dirty="0">
                <a:latin typeface="Calibri" panose="020F0502020204030204" pitchFamily="34" charset="0"/>
                <a:cs typeface="Calibri" panose="020F0502020204030204" pitchFamily="34" charset="0"/>
              </a:rPr>
              <a:t>). The area of interest was 1 cm2</a:t>
            </a:r>
            <a:r>
              <a:rPr lang="ru-RU" sz="3200" dirty="0" smtClean="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Fig.1)</a:t>
            </a:r>
            <a:endParaRPr lang="ru-RU" sz="3200" dirty="0" smtClean="0">
              <a:latin typeface="Calibri" panose="020F0502020204030204" pitchFamily="34" charset="0"/>
              <a:cs typeface="Calibri" panose="020F0502020204030204" pitchFamily="34" charset="0"/>
            </a:endParaRPr>
          </a:p>
        </p:txBody>
      </p:sp>
      <p:sp>
        <p:nvSpPr>
          <p:cNvPr id="78" name="Rectangle 44">
            <a:extLst>
              <a:ext uri="{FF2B5EF4-FFF2-40B4-BE49-F238E27FC236}">
                <a16:creationId xmlns:a16="http://schemas.microsoft.com/office/drawing/2014/main" id="{20043D7E-7286-48B9-9A5E-E7868B665227}"/>
              </a:ext>
            </a:extLst>
          </p:cNvPr>
          <p:cNvSpPr/>
          <p:nvPr/>
        </p:nvSpPr>
        <p:spPr>
          <a:xfrm>
            <a:off x="19777094" y="14710669"/>
            <a:ext cx="9788080" cy="76835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2">
                    <a:lumMod val="10000"/>
                  </a:schemeClr>
                </a:solidFill>
              </a:rPr>
              <a:t>Conclusion</a:t>
            </a:r>
            <a:endParaRPr lang="en-US" sz="4400" b="1" dirty="0">
              <a:solidFill>
                <a:schemeClr val="bg2">
                  <a:lumMod val="10000"/>
                </a:schemeClr>
              </a:solidFill>
            </a:endParaRPr>
          </a:p>
        </p:txBody>
      </p:sp>
      <p:sp>
        <p:nvSpPr>
          <p:cNvPr id="85" name="Text Box 180">
            <a:extLst>
              <a:ext uri="{FF2B5EF4-FFF2-40B4-BE49-F238E27FC236}">
                <a16:creationId xmlns:a16="http://schemas.microsoft.com/office/drawing/2014/main" id="{0EF553AE-2F9D-4C67-BDBF-729D45C15227}"/>
              </a:ext>
            </a:extLst>
          </p:cNvPr>
          <p:cNvSpPr txBox="1">
            <a:spLocks noChangeArrowheads="1"/>
          </p:cNvSpPr>
          <p:nvPr/>
        </p:nvSpPr>
        <p:spPr bwMode="auto">
          <a:xfrm>
            <a:off x="10707689" y="16126375"/>
            <a:ext cx="8858683" cy="1485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r" eaLnBrk="1" hangingPunct="1"/>
            <a:r>
              <a:rPr lang="en-US" sz="3600" b="1" dirty="0" smtClean="0">
                <a:solidFill>
                  <a:schemeClr val="bg2">
                    <a:lumMod val="10000"/>
                  </a:schemeClr>
                </a:solidFill>
                <a:latin typeface="Calibri" pitchFamily="34" charset="0"/>
              </a:rPr>
              <a:t>Figure 2</a:t>
            </a:r>
            <a:r>
              <a:rPr lang="en-US" sz="2400" b="1" dirty="0" smtClean="0">
                <a:solidFill>
                  <a:schemeClr val="bg2">
                    <a:lumMod val="10000"/>
                  </a:schemeClr>
                </a:solidFill>
                <a:latin typeface="Calibri" pitchFamily="34" charset="0"/>
              </a:rPr>
              <a:t> .</a:t>
            </a:r>
            <a:r>
              <a:rPr lang="en-US" sz="2400" dirty="0" smtClean="0">
                <a:solidFill>
                  <a:schemeClr val="bg2">
                    <a:lumMod val="10000"/>
                  </a:schemeClr>
                </a:solidFill>
                <a:latin typeface="Calibri" pitchFamily="34" charset="0"/>
              </a:rPr>
              <a:t> </a:t>
            </a:r>
            <a:r>
              <a:rPr lang="en-US" sz="2800" dirty="0" smtClean="0">
                <a:solidFill>
                  <a:schemeClr val="bg2">
                    <a:lumMod val="10000"/>
                  </a:schemeClr>
                </a:solidFill>
                <a:latin typeface="Calibri" pitchFamily="34" charset="0"/>
              </a:rPr>
              <a:t>Comparison of CBF (A) and </a:t>
            </a:r>
            <a:r>
              <a:rPr lang="en-US" sz="2800" dirty="0" err="1" smtClean="0">
                <a:solidFill>
                  <a:schemeClr val="bg2">
                    <a:lumMod val="10000"/>
                  </a:schemeClr>
                </a:solidFill>
                <a:latin typeface="Calibri" pitchFamily="34" charset="0"/>
              </a:rPr>
              <a:t>Tmax</a:t>
            </a:r>
            <a:r>
              <a:rPr lang="en-US" sz="2800" dirty="0" smtClean="0">
                <a:solidFill>
                  <a:schemeClr val="bg2">
                    <a:lumMod val="10000"/>
                  </a:schemeClr>
                </a:solidFill>
                <a:latin typeface="Calibri" pitchFamily="34" charset="0"/>
              </a:rPr>
              <a:t> (B) in the area of the </a:t>
            </a:r>
            <a:r>
              <a:rPr lang="en-US" sz="2800" dirty="0" err="1" smtClean="0">
                <a:solidFill>
                  <a:schemeClr val="bg2">
                    <a:lumMod val="10000"/>
                  </a:schemeClr>
                </a:solidFill>
                <a:latin typeface="Calibri" pitchFamily="34" charset="0"/>
              </a:rPr>
              <a:t>lenticulostriatal</a:t>
            </a:r>
            <a:r>
              <a:rPr lang="en-US" sz="2800" dirty="0" smtClean="0">
                <a:solidFill>
                  <a:schemeClr val="bg2">
                    <a:lumMod val="10000"/>
                  </a:schemeClr>
                </a:solidFill>
                <a:latin typeface="Calibri" pitchFamily="34" charset="0"/>
              </a:rPr>
              <a:t> arteries and </a:t>
            </a:r>
            <a:r>
              <a:rPr lang="en-US" sz="2800" dirty="0">
                <a:solidFill>
                  <a:schemeClr val="bg2">
                    <a:lumMod val="10000"/>
                  </a:schemeClr>
                </a:solidFill>
                <a:latin typeface="Calibri" pitchFamily="34" charset="0"/>
              </a:rPr>
              <a:t>CBF </a:t>
            </a:r>
            <a:r>
              <a:rPr lang="en-US" sz="2800" dirty="0" smtClean="0">
                <a:solidFill>
                  <a:schemeClr val="bg2">
                    <a:lumMod val="10000"/>
                  </a:schemeClr>
                </a:solidFill>
                <a:latin typeface="Calibri" pitchFamily="34" charset="0"/>
              </a:rPr>
              <a:t>(C) </a:t>
            </a:r>
            <a:r>
              <a:rPr lang="en-US" sz="2800" dirty="0">
                <a:solidFill>
                  <a:schemeClr val="bg2">
                    <a:lumMod val="10000"/>
                  </a:schemeClr>
                </a:solidFill>
                <a:latin typeface="Calibri" pitchFamily="34" charset="0"/>
              </a:rPr>
              <a:t>and </a:t>
            </a:r>
            <a:r>
              <a:rPr lang="en-US" sz="2800" dirty="0" smtClean="0">
                <a:solidFill>
                  <a:schemeClr val="bg2">
                    <a:lumMod val="10000"/>
                  </a:schemeClr>
                </a:solidFill>
                <a:latin typeface="Calibri" pitchFamily="34" charset="0"/>
              </a:rPr>
              <a:t>CBV (D) in the ACA area</a:t>
            </a:r>
            <a:r>
              <a:rPr lang="ru-RU" sz="2800" dirty="0" smtClean="0">
                <a:solidFill>
                  <a:schemeClr val="bg2">
                    <a:lumMod val="10000"/>
                  </a:schemeClr>
                </a:solidFill>
                <a:latin typeface="Calibri" pitchFamily="34" charset="0"/>
              </a:rPr>
              <a:t>; </a:t>
            </a:r>
            <a:r>
              <a:rPr lang="en-US" sz="2800" dirty="0" smtClean="0">
                <a:solidFill>
                  <a:schemeClr val="bg2">
                    <a:lumMod val="10000"/>
                  </a:schemeClr>
                </a:solidFill>
                <a:latin typeface="Calibri" pitchFamily="34" charset="0"/>
              </a:rPr>
              <a:t>p &lt;0.0005</a:t>
            </a:r>
            <a:endParaRPr lang="en-US" sz="2800" dirty="0">
              <a:solidFill>
                <a:schemeClr val="bg2">
                  <a:lumMod val="10000"/>
                </a:schemeClr>
              </a:solidFill>
              <a:latin typeface="Calibri" pitchFamily="34" charset="0"/>
            </a:endParaRPr>
          </a:p>
        </p:txBody>
      </p:sp>
      <p:sp>
        <p:nvSpPr>
          <p:cNvPr id="37" name="Прямоугольник 36"/>
          <p:cNvSpPr/>
          <p:nvPr/>
        </p:nvSpPr>
        <p:spPr>
          <a:xfrm>
            <a:off x="15202684" y="18036090"/>
            <a:ext cx="2608952" cy="2369880"/>
          </a:xfrm>
          <a:prstGeom prst="rect">
            <a:avLst/>
          </a:prstGeom>
        </p:spPr>
        <p:txBody>
          <a:bodyPr wrap="square">
            <a:spAutoFit/>
          </a:bodyPr>
          <a:lstStyle/>
          <a:p>
            <a:r>
              <a:rPr lang="en-US" sz="3600" b="1" dirty="0">
                <a:solidFill>
                  <a:schemeClr val="bg2">
                    <a:lumMod val="10000"/>
                  </a:schemeClr>
                </a:solidFill>
                <a:latin typeface="Calibri" pitchFamily="34" charset="0"/>
              </a:rPr>
              <a:t>Figure 3</a:t>
            </a:r>
            <a:r>
              <a:rPr lang="en-US" sz="3600" b="1" dirty="0" smtClean="0">
                <a:solidFill>
                  <a:schemeClr val="bg2">
                    <a:lumMod val="10000"/>
                  </a:schemeClr>
                </a:solidFill>
                <a:latin typeface="Calibri" pitchFamily="34" charset="0"/>
              </a:rPr>
              <a:t>.</a:t>
            </a:r>
            <a:r>
              <a:rPr lang="en-US" sz="2400" dirty="0" smtClean="0">
                <a:solidFill>
                  <a:schemeClr val="bg2">
                    <a:lumMod val="10000"/>
                  </a:schemeClr>
                </a:solidFill>
                <a:latin typeface="Calibri" pitchFamily="34" charset="0"/>
              </a:rPr>
              <a:t> </a:t>
            </a:r>
            <a:r>
              <a:rPr lang="en-US" sz="2800" dirty="0">
                <a:solidFill>
                  <a:schemeClr val="bg2">
                    <a:lumMod val="10000"/>
                  </a:schemeClr>
                </a:solidFill>
                <a:latin typeface="Calibri" pitchFamily="34" charset="0"/>
              </a:rPr>
              <a:t>Correlation between </a:t>
            </a:r>
            <a:r>
              <a:rPr lang="en-US" sz="2800" dirty="0" smtClean="0">
                <a:solidFill>
                  <a:schemeClr val="bg2">
                    <a:lumMod val="10000"/>
                  </a:schemeClr>
                </a:solidFill>
                <a:latin typeface="Calibri" pitchFamily="34" charset="0"/>
              </a:rPr>
              <a:t>tortuosity index and </a:t>
            </a:r>
            <a:r>
              <a:rPr lang="en-US" sz="2800" dirty="0">
                <a:solidFill>
                  <a:schemeClr val="bg2">
                    <a:lumMod val="10000"/>
                  </a:schemeClr>
                </a:solidFill>
                <a:latin typeface="Calibri" pitchFamily="34" charset="0"/>
              </a:rPr>
              <a:t>age</a:t>
            </a:r>
            <a:endParaRPr lang="en-US" sz="2800" i="1" dirty="0">
              <a:solidFill>
                <a:schemeClr val="bg2">
                  <a:lumMod val="10000"/>
                </a:schemeClr>
              </a:solidFill>
              <a:latin typeface="Calibri" pitchFamily="34" charset="0"/>
            </a:endParaRPr>
          </a:p>
        </p:txBody>
      </p:sp>
      <p:pic>
        <p:nvPicPr>
          <p:cNvPr id="30" name="Рисунок 29"/>
          <p:cNvPicPr/>
          <p:nvPr/>
        </p:nvPicPr>
        <p:blipFill>
          <a:blip r:embed="rId2"/>
          <a:stretch>
            <a:fillRect/>
          </a:stretch>
        </p:blipFill>
        <p:spPr>
          <a:xfrm>
            <a:off x="10593883" y="4433825"/>
            <a:ext cx="8972489" cy="4019921"/>
          </a:xfrm>
          <a:prstGeom prst="rect">
            <a:avLst/>
          </a:prstGeom>
        </p:spPr>
      </p:pic>
      <p:sp>
        <p:nvSpPr>
          <p:cNvPr id="17" name="Прямоугольник 16"/>
          <p:cNvSpPr/>
          <p:nvPr/>
        </p:nvSpPr>
        <p:spPr>
          <a:xfrm>
            <a:off x="10772849" y="8316558"/>
            <a:ext cx="5734311" cy="1077218"/>
          </a:xfrm>
          <a:prstGeom prst="rect">
            <a:avLst/>
          </a:prstGeom>
        </p:spPr>
        <p:txBody>
          <a:bodyPr wrap="square">
            <a:spAutoFit/>
          </a:bodyPr>
          <a:lstStyle/>
          <a:p>
            <a:pPr algn="r"/>
            <a:r>
              <a:rPr lang="en-US" sz="3600" b="1" dirty="0">
                <a:solidFill>
                  <a:schemeClr val="bg2">
                    <a:lumMod val="10000"/>
                  </a:schemeClr>
                </a:solidFill>
                <a:latin typeface="Calibri" pitchFamily="34" charset="0"/>
              </a:rPr>
              <a:t>Figure 1</a:t>
            </a:r>
            <a:r>
              <a:rPr lang="en-US" sz="3600" b="1" dirty="0" smtClean="0">
                <a:solidFill>
                  <a:schemeClr val="bg2">
                    <a:lumMod val="10000"/>
                  </a:schemeClr>
                </a:solidFill>
                <a:latin typeface="Calibri" pitchFamily="34" charset="0"/>
              </a:rPr>
              <a:t>.</a:t>
            </a:r>
            <a:r>
              <a:rPr lang="ru-RU" sz="3600" b="1" dirty="0" smtClean="0">
                <a:solidFill>
                  <a:schemeClr val="bg2">
                    <a:lumMod val="10000"/>
                  </a:schemeClr>
                </a:solidFill>
                <a:latin typeface="Calibri" pitchFamily="34" charset="0"/>
              </a:rPr>
              <a:t> </a:t>
            </a:r>
            <a:r>
              <a:rPr lang="en-US" sz="2800" dirty="0" smtClean="0">
                <a:solidFill>
                  <a:schemeClr val="bg2">
                    <a:lumMod val="10000"/>
                  </a:schemeClr>
                </a:solidFill>
                <a:latin typeface="Calibri" pitchFamily="34" charset="0"/>
              </a:rPr>
              <a:t>CT perfusion </a:t>
            </a:r>
            <a:r>
              <a:rPr lang="en-US" sz="2800" dirty="0">
                <a:solidFill>
                  <a:schemeClr val="bg2">
                    <a:lumMod val="10000"/>
                  </a:schemeClr>
                </a:solidFill>
                <a:latin typeface="Calibri" pitchFamily="34" charset="0"/>
              </a:rPr>
              <a:t>assessment area</a:t>
            </a:r>
            <a:endParaRPr lang="ru-RU" sz="2800" dirty="0">
              <a:solidFill>
                <a:schemeClr val="bg2">
                  <a:lumMod val="10000"/>
                </a:schemeClr>
              </a:solidFill>
            </a:endParaRPr>
          </a:p>
        </p:txBody>
      </p:sp>
      <p:pic>
        <p:nvPicPr>
          <p:cNvPr id="18" name="Рисунок 17"/>
          <p:cNvPicPr>
            <a:picLocks noChangeAspect="1"/>
          </p:cNvPicPr>
          <p:nvPr/>
        </p:nvPicPr>
        <p:blipFill>
          <a:blip r:embed="rId3"/>
          <a:stretch>
            <a:fillRect/>
          </a:stretch>
        </p:blipFill>
        <p:spPr>
          <a:xfrm>
            <a:off x="10593884" y="8920317"/>
            <a:ext cx="4421111" cy="3332429"/>
          </a:xfrm>
          <a:prstGeom prst="rect">
            <a:avLst/>
          </a:prstGeom>
        </p:spPr>
      </p:pic>
      <p:pic>
        <p:nvPicPr>
          <p:cNvPr id="20" name="Рисунок 19"/>
          <p:cNvPicPr>
            <a:picLocks noChangeAspect="1"/>
          </p:cNvPicPr>
          <p:nvPr/>
        </p:nvPicPr>
        <p:blipFill>
          <a:blip r:embed="rId4"/>
          <a:stretch>
            <a:fillRect/>
          </a:stretch>
        </p:blipFill>
        <p:spPr>
          <a:xfrm>
            <a:off x="15206008" y="8958795"/>
            <a:ext cx="4360365" cy="3255475"/>
          </a:xfrm>
          <a:prstGeom prst="rect">
            <a:avLst/>
          </a:prstGeom>
        </p:spPr>
      </p:pic>
      <p:pic>
        <p:nvPicPr>
          <p:cNvPr id="21" name="Рисунок 20"/>
          <p:cNvPicPr>
            <a:picLocks noChangeAspect="1"/>
          </p:cNvPicPr>
          <p:nvPr/>
        </p:nvPicPr>
        <p:blipFill>
          <a:blip r:embed="rId5"/>
          <a:stretch>
            <a:fillRect/>
          </a:stretch>
        </p:blipFill>
        <p:spPr>
          <a:xfrm>
            <a:off x="10593884" y="12592456"/>
            <a:ext cx="4395169" cy="3457668"/>
          </a:xfrm>
          <a:prstGeom prst="rect">
            <a:avLst/>
          </a:prstGeom>
        </p:spPr>
      </p:pic>
      <p:pic>
        <p:nvPicPr>
          <p:cNvPr id="22" name="Рисунок 21"/>
          <p:cNvPicPr>
            <a:picLocks noChangeAspect="1"/>
          </p:cNvPicPr>
          <p:nvPr/>
        </p:nvPicPr>
        <p:blipFill>
          <a:blip r:embed="rId6"/>
          <a:stretch>
            <a:fillRect/>
          </a:stretch>
        </p:blipFill>
        <p:spPr>
          <a:xfrm>
            <a:off x="15199775" y="12631276"/>
            <a:ext cx="4366598" cy="3455653"/>
          </a:xfrm>
          <a:prstGeom prst="rect">
            <a:avLst/>
          </a:prstGeom>
        </p:spPr>
      </p:pic>
      <p:pic>
        <p:nvPicPr>
          <p:cNvPr id="23" name="Рисунок 22"/>
          <p:cNvPicPr>
            <a:picLocks noChangeAspect="1"/>
          </p:cNvPicPr>
          <p:nvPr/>
        </p:nvPicPr>
        <p:blipFill>
          <a:blip r:embed="rId7"/>
          <a:stretch>
            <a:fillRect/>
          </a:stretch>
        </p:blipFill>
        <p:spPr>
          <a:xfrm>
            <a:off x="10593882" y="17261795"/>
            <a:ext cx="4421113" cy="3132429"/>
          </a:xfrm>
          <a:prstGeom prst="rect">
            <a:avLst/>
          </a:prstGeom>
        </p:spPr>
      </p:pic>
      <p:sp>
        <p:nvSpPr>
          <p:cNvPr id="9" name="Прямоугольник 8"/>
          <p:cNvSpPr/>
          <p:nvPr/>
        </p:nvSpPr>
        <p:spPr>
          <a:xfrm>
            <a:off x="10717893" y="11604410"/>
            <a:ext cx="472743" cy="461665"/>
          </a:xfrm>
          <a:prstGeom prst="rect">
            <a:avLst/>
          </a:prstGeom>
        </p:spPr>
        <p:txBody>
          <a:bodyPr wrap="square">
            <a:spAutoFit/>
          </a:bodyPr>
          <a:lstStyle/>
          <a:p>
            <a:pPr algn="ctr"/>
            <a:r>
              <a:rPr lang="en-US" sz="2400" b="1" dirty="0" smtClean="0">
                <a:latin typeface="Calibri" pitchFamily="34" charset="0"/>
              </a:rPr>
              <a:t>A</a:t>
            </a:r>
            <a:endParaRPr lang="en-US" sz="2400" dirty="0">
              <a:latin typeface="Calibri" pitchFamily="34" charset="0"/>
            </a:endParaRPr>
          </a:p>
        </p:txBody>
      </p:sp>
      <p:sp>
        <p:nvSpPr>
          <p:cNvPr id="38" name="Прямоугольник 37"/>
          <p:cNvSpPr/>
          <p:nvPr/>
        </p:nvSpPr>
        <p:spPr>
          <a:xfrm>
            <a:off x="15199775" y="11607773"/>
            <a:ext cx="716549" cy="461665"/>
          </a:xfrm>
          <a:prstGeom prst="rect">
            <a:avLst/>
          </a:prstGeom>
        </p:spPr>
        <p:txBody>
          <a:bodyPr wrap="square">
            <a:spAutoFit/>
          </a:bodyPr>
          <a:lstStyle/>
          <a:p>
            <a:pPr algn="ctr"/>
            <a:r>
              <a:rPr lang="en-US" sz="2400" b="1" dirty="0" smtClean="0">
                <a:latin typeface="Calibri" pitchFamily="34" charset="0"/>
              </a:rPr>
              <a:t>B</a:t>
            </a:r>
            <a:endParaRPr lang="en-US" sz="2400" dirty="0">
              <a:latin typeface="Calibri" pitchFamily="34" charset="0"/>
            </a:endParaRPr>
          </a:p>
        </p:txBody>
      </p:sp>
      <p:sp>
        <p:nvSpPr>
          <p:cNvPr id="39" name="Прямоугольник 38"/>
          <p:cNvSpPr/>
          <p:nvPr/>
        </p:nvSpPr>
        <p:spPr>
          <a:xfrm>
            <a:off x="10707689" y="15479022"/>
            <a:ext cx="472743" cy="461665"/>
          </a:xfrm>
          <a:prstGeom prst="rect">
            <a:avLst/>
          </a:prstGeom>
        </p:spPr>
        <p:txBody>
          <a:bodyPr wrap="square">
            <a:spAutoFit/>
          </a:bodyPr>
          <a:lstStyle/>
          <a:p>
            <a:pPr algn="ctr"/>
            <a:r>
              <a:rPr lang="en-US" sz="2400" b="1" dirty="0" smtClean="0">
                <a:latin typeface="Calibri" pitchFamily="34" charset="0"/>
              </a:rPr>
              <a:t>C</a:t>
            </a:r>
            <a:endParaRPr lang="en-US" sz="2400" dirty="0">
              <a:latin typeface="Calibri" pitchFamily="34" charset="0"/>
            </a:endParaRPr>
          </a:p>
        </p:txBody>
      </p:sp>
      <p:sp>
        <p:nvSpPr>
          <p:cNvPr id="40" name="Прямоугольник 39"/>
          <p:cNvSpPr/>
          <p:nvPr/>
        </p:nvSpPr>
        <p:spPr>
          <a:xfrm>
            <a:off x="15199775" y="15479021"/>
            <a:ext cx="516032" cy="461665"/>
          </a:xfrm>
          <a:prstGeom prst="rect">
            <a:avLst/>
          </a:prstGeom>
        </p:spPr>
        <p:txBody>
          <a:bodyPr wrap="square">
            <a:spAutoFit/>
          </a:bodyPr>
          <a:lstStyle/>
          <a:p>
            <a:pPr algn="ctr"/>
            <a:r>
              <a:rPr lang="en-US" sz="2400" b="1" dirty="0" smtClean="0">
                <a:latin typeface="Calibri" pitchFamily="34" charset="0"/>
              </a:rPr>
              <a:t>D</a:t>
            </a:r>
            <a:endParaRPr lang="en-US" sz="2400" dirty="0">
              <a:latin typeface="Calibri" pitchFamily="34" charset="0"/>
            </a:endParaRPr>
          </a:p>
        </p:txBody>
      </p:sp>
    </p:spTree>
    <p:extLst>
      <p:ext uri="{BB962C8B-B14F-4D97-AF65-F5344CB8AC3E}">
        <p14:creationId xmlns:p14="http://schemas.microsoft.com/office/powerpoint/2010/main" val="1735557203"/>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3099</TotalTime>
  <Words>511</Words>
  <Application>Microsoft Office PowerPoint</Application>
  <PresentationFormat>Произвольный</PresentationFormat>
  <Paragraphs>23</Paragraphs>
  <Slides>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vt:i4>
      </vt:variant>
    </vt:vector>
  </HeadingPairs>
  <TitlesOfParts>
    <vt:vector size="10" baseType="lpstr">
      <vt:lpstr>Arial</vt:lpstr>
      <vt:lpstr>Calibri</vt:lpstr>
      <vt:lpstr>Calibri Light</vt:lpstr>
      <vt:lpstr>Trebuchet MS</vt:lpstr>
      <vt:lpstr>Wingdings</vt:lpstr>
      <vt:lpstr>Wingdings 2</vt:lpstr>
      <vt:lpstr>Wingdings 3</vt:lpstr>
      <vt:lpstr>HDOfficeLightV0</vt:lpstr>
      <vt:lpstr>Аспект</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Yulya Baklanova</dc:creator>
  <cp:lastModifiedBy>Головин Денис Александрович</cp:lastModifiedBy>
  <cp:revision>42</cp:revision>
  <dcterms:created xsi:type="dcterms:W3CDTF">2017-10-02T13:44:20Z</dcterms:created>
  <dcterms:modified xsi:type="dcterms:W3CDTF">2021-10-07T10:34:13Z</dcterms:modified>
</cp:coreProperties>
</file>