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 id="2147484141" r:id="rId2"/>
  </p:sldMasterIdLst>
  <p:sldIdLst>
    <p:sldId id="256" r:id="rId3"/>
  </p:sldIdLst>
  <p:sldSz cx="30275213" cy="21383625"/>
  <p:notesSz cx="6858000" cy="9144000"/>
  <p:defaultTextStyle>
    <a:defPPr>
      <a:defRPr lang="en-US"/>
    </a:defPPr>
    <a:lvl1pPr marL="0" algn="l" defTabSz="2479613" rtl="0" eaLnBrk="1" latinLnBrk="0" hangingPunct="1">
      <a:defRPr sz="4882" kern="1200">
        <a:solidFill>
          <a:schemeClr val="tx1"/>
        </a:solidFill>
        <a:latin typeface="+mn-lt"/>
        <a:ea typeface="+mn-ea"/>
        <a:cs typeface="+mn-cs"/>
      </a:defRPr>
    </a:lvl1pPr>
    <a:lvl2pPr marL="1239806" algn="l" defTabSz="2479613" rtl="0" eaLnBrk="1" latinLnBrk="0" hangingPunct="1">
      <a:defRPr sz="4882" kern="1200">
        <a:solidFill>
          <a:schemeClr val="tx1"/>
        </a:solidFill>
        <a:latin typeface="+mn-lt"/>
        <a:ea typeface="+mn-ea"/>
        <a:cs typeface="+mn-cs"/>
      </a:defRPr>
    </a:lvl2pPr>
    <a:lvl3pPr marL="2479613" algn="l" defTabSz="2479613" rtl="0" eaLnBrk="1" latinLnBrk="0" hangingPunct="1">
      <a:defRPr sz="4882" kern="1200">
        <a:solidFill>
          <a:schemeClr val="tx1"/>
        </a:solidFill>
        <a:latin typeface="+mn-lt"/>
        <a:ea typeface="+mn-ea"/>
        <a:cs typeface="+mn-cs"/>
      </a:defRPr>
    </a:lvl3pPr>
    <a:lvl4pPr marL="3719421" algn="l" defTabSz="2479613" rtl="0" eaLnBrk="1" latinLnBrk="0" hangingPunct="1">
      <a:defRPr sz="4882" kern="1200">
        <a:solidFill>
          <a:schemeClr val="tx1"/>
        </a:solidFill>
        <a:latin typeface="+mn-lt"/>
        <a:ea typeface="+mn-ea"/>
        <a:cs typeface="+mn-cs"/>
      </a:defRPr>
    </a:lvl4pPr>
    <a:lvl5pPr marL="4959228" algn="l" defTabSz="2479613" rtl="0" eaLnBrk="1" latinLnBrk="0" hangingPunct="1">
      <a:defRPr sz="4882" kern="1200">
        <a:solidFill>
          <a:schemeClr val="tx1"/>
        </a:solidFill>
        <a:latin typeface="+mn-lt"/>
        <a:ea typeface="+mn-ea"/>
        <a:cs typeface="+mn-cs"/>
      </a:defRPr>
    </a:lvl5pPr>
    <a:lvl6pPr marL="6199034" algn="l" defTabSz="2479613" rtl="0" eaLnBrk="1" latinLnBrk="0" hangingPunct="1">
      <a:defRPr sz="4882" kern="1200">
        <a:solidFill>
          <a:schemeClr val="tx1"/>
        </a:solidFill>
        <a:latin typeface="+mn-lt"/>
        <a:ea typeface="+mn-ea"/>
        <a:cs typeface="+mn-cs"/>
      </a:defRPr>
    </a:lvl6pPr>
    <a:lvl7pPr marL="7438840" algn="l" defTabSz="2479613" rtl="0" eaLnBrk="1" latinLnBrk="0" hangingPunct="1">
      <a:defRPr sz="4882" kern="1200">
        <a:solidFill>
          <a:schemeClr val="tx1"/>
        </a:solidFill>
        <a:latin typeface="+mn-lt"/>
        <a:ea typeface="+mn-ea"/>
        <a:cs typeface="+mn-cs"/>
      </a:defRPr>
    </a:lvl7pPr>
    <a:lvl8pPr marL="8678647" algn="l" defTabSz="2479613" rtl="0" eaLnBrk="1" latinLnBrk="0" hangingPunct="1">
      <a:defRPr sz="4882" kern="1200">
        <a:solidFill>
          <a:schemeClr val="tx1"/>
        </a:solidFill>
        <a:latin typeface="+mn-lt"/>
        <a:ea typeface="+mn-ea"/>
        <a:cs typeface="+mn-cs"/>
      </a:defRPr>
    </a:lvl8pPr>
    <a:lvl9pPr marL="9918455" algn="l" defTabSz="2479613" rtl="0" eaLnBrk="1" latinLnBrk="0" hangingPunct="1">
      <a:defRPr sz="4882"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37" d="100"/>
          <a:sy n="37" d="100"/>
        </p:scale>
        <p:origin x="540" y="12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1.xml"/><Relationship Id="rId7"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3784402" y="3506348"/>
            <a:ext cx="22706410" cy="7444669"/>
          </a:xfrm>
        </p:spPr>
        <p:txBody>
          <a:bodyPr anchor="b">
            <a:normAutofit/>
          </a:bodyPr>
          <a:lstStyle>
            <a:lvl1pPr algn="ctr">
              <a:defRPr sz="19865"/>
            </a:lvl1pPr>
          </a:lstStyle>
          <a:p>
            <a:r>
              <a:rPr lang="ru-RU"/>
              <a:t>Образец заголовка</a:t>
            </a:r>
            <a:endParaRPr lang="en-US" dirty="0"/>
          </a:p>
        </p:txBody>
      </p:sp>
      <p:sp>
        <p:nvSpPr>
          <p:cNvPr id="3" name="Subtitle 2"/>
          <p:cNvSpPr>
            <a:spLocks noGrp="1"/>
          </p:cNvSpPr>
          <p:nvPr>
            <p:ph type="subTitle" idx="1"/>
          </p:nvPr>
        </p:nvSpPr>
        <p:spPr>
          <a:xfrm>
            <a:off x="3784402" y="11231357"/>
            <a:ext cx="22706410" cy="5162758"/>
          </a:xfrm>
        </p:spPr>
        <p:txBody>
          <a:bodyPr>
            <a:normAutofit/>
          </a:bodyPr>
          <a:lstStyle>
            <a:lvl1pPr marL="0" indent="0" algn="ctr">
              <a:buNone/>
              <a:defRPr sz="7947">
                <a:solidFill>
                  <a:schemeClr val="tx1">
                    <a:lumMod val="75000"/>
                    <a:lumOff val="25000"/>
                  </a:schemeClr>
                </a:solidFill>
              </a:defRPr>
            </a:lvl1pPr>
            <a:lvl2pPr marL="1513721" indent="0" algn="ctr">
              <a:buNone/>
              <a:defRPr sz="9271"/>
            </a:lvl2pPr>
            <a:lvl3pPr marL="3027442" indent="0" algn="ctr">
              <a:buNone/>
              <a:defRPr sz="7947"/>
            </a:lvl3pPr>
            <a:lvl4pPr marL="4541163" indent="0" algn="ctr">
              <a:buNone/>
              <a:defRPr sz="6622"/>
            </a:lvl4pPr>
            <a:lvl5pPr marL="6054884" indent="0" algn="ctr">
              <a:buNone/>
              <a:defRPr sz="6622"/>
            </a:lvl5pPr>
            <a:lvl6pPr marL="7568605" indent="0" algn="ctr">
              <a:buNone/>
              <a:defRPr sz="6622"/>
            </a:lvl6pPr>
            <a:lvl7pPr marL="9082324" indent="0" algn="ctr">
              <a:buNone/>
              <a:defRPr sz="6622"/>
            </a:lvl7pPr>
            <a:lvl8pPr marL="10596045" indent="0" algn="ctr">
              <a:buNone/>
              <a:defRPr sz="6622"/>
            </a:lvl8pPr>
            <a:lvl9pPr marL="12109766" indent="0" algn="ctr">
              <a:buNone/>
              <a:defRPr sz="6622"/>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0057592E-0C21-4F4D-BDD6-4B8FDF93DDFF}" type="datetimeFigureOut">
              <a:rPr lang="ru-RU" smtClean="0"/>
              <a:t>07.10.2021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4121700-1C30-4453-8A03-7959DE8B908C}" type="slidenum">
              <a:rPr lang="ru-RU" smtClean="0"/>
              <a:t>‹#›</a:t>
            </a:fld>
            <a:endParaRPr lang="ru-RU"/>
          </a:p>
        </p:txBody>
      </p:sp>
    </p:spTree>
    <p:extLst>
      <p:ext uri="{BB962C8B-B14F-4D97-AF65-F5344CB8AC3E}">
        <p14:creationId xmlns:p14="http://schemas.microsoft.com/office/powerpoint/2010/main" val="11466721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0057592E-0C21-4F4D-BDD6-4B8FDF93DDFF}" type="datetimeFigureOut">
              <a:rPr lang="ru-RU" smtClean="0"/>
              <a:t>07.10.2021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4121700-1C30-4453-8A03-7959DE8B908C}" type="slidenum">
              <a:rPr lang="ru-RU" smtClean="0"/>
              <a:t>‹#›</a:t>
            </a:fld>
            <a:endParaRPr lang="ru-RU"/>
          </a:p>
        </p:txBody>
      </p:sp>
    </p:spTree>
    <p:extLst>
      <p:ext uri="{BB962C8B-B14F-4D97-AF65-F5344CB8AC3E}">
        <p14:creationId xmlns:p14="http://schemas.microsoft.com/office/powerpoint/2010/main" val="24255557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665702" y="1123636"/>
            <a:ext cx="6528093" cy="18121633"/>
          </a:xfrm>
        </p:spPr>
        <p:txBody>
          <a:bodyPr vert="eaVert"/>
          <a:lstStyle/>
          <a:p>
            <a:r>
              <a:rPr lang="ru-RU"/>
              <a:t>Образец заголовка</a:t>
            </a:r>
            <a:endParaRPr lang="en-US"/>
          </a:p>
        </p:txBody>
      </p:sp>
      <p:sp>
        <p:nvSpPr>
          <p:cNvPr id="3" name="Vertical Text Placeholder 2"/>
          <p:cNvSpPr>
            <a:spLocks noGrp="1"/>
          </p:cNvSpPr>
          <p:nvPr>
            <p:ph type="body" orient="vert" idx="1"/>
          </p:nvPr>
        </p:nvSpPr>
        <p:spPr>
          <a:xfrm>
            <a:off x="2081426" y="1123629"/>
            <a:ext cx="19205838" cy="18121631"/>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0057592E-0C21-4F4D-BDD6-4B8FDF93DDFF}" type="datetimeFigureOut">
              <a:rPr lang="ru-RU" smtClean="0"/>
              <a:t>07.10.2021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4121700-1C30-4453-8A03-7959DE8B908C}" type="slidenum">
              <a:rPr lang="ru-RU" smtClean="0"/>
              <a:t>‹#›</a:t>
            </a:fld>
            <a:endParaRPr lang="ru-RU"/>
          </a:p>
        </p:txBody>
      </p:sp>
    </p:spTree>
    <p:extLst>
      <p:ext uri="{BB962C8B-B14F-4D97-AF65-F5344CB8AC3E}">
        <p14:creationId xmlns:p14="http://schemas.microsoft.com/office/powerpoint/2010/main" val="168936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2039036" y="1900767"/>
            <a:ext cx="20996195" cy="9424635"/>
          </a:xfrm>
        </p:spPr>
        <p:txBody>
          <a:bodyPr anchor="ctr">
            <a:normAutofit/>
          </a:bodyPr>
          <a:lstStyle>
            <a:lvl1pPr algn="l">
              <a:defRPr sz="1372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2018338" y="12513380"/>
            <a:ext cx="21016891" cy="1603454"/>
          </a:xfrm>
        </p:spPr>
        <p:txBody>
          <a:bodyPr anchor="b">
            <a:noAutofit/>
          </a:bodyPr>
          <a:lstStyle>
            <a:lvl1pPr marL="0" indent="0">
              <a:buFontTx/>
              <a:buNone/>
              <a:defRPr sz="7483">
                <a:solidFill>
                  <a:schemeClr val="accent1"/>
                </a:solidFill>
              </a:defRPr>
            </a:lvl1pPr>
            <a:lvl2pPr marL="1425595" indent="0">
              <a:buFontTx/>
              <a:buNone/>
              <a:defRPr/>
            </a:lvl2pPr>
            <a:lvl3pPr marL="2851191" indent="0">
              <a:buFontTx/>
              <a:buNone/>
              <a:defRPr/>
            </a:lvl3pPr>
            <a:lvl4pPr marL="4276786" indent="0">
              <a:buFontTx/>
              <a:buNone/>
              <a:defRPr/>
            </a:lvl4pPr>
            <a:lvl5pPr marL="5702381"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2018343" y="14116834"/>
            <a:ext cx="21016888" cy="4720468"/>
          </a:xfrm>
        </p:spPr>
        <p:txBody>
          <a:bodyPr anchor="t">
            <a:normAutofit/>
          </a:bodyPr>
          <a:lstStyle>
            <a:lvl1pPr marL="0" indent="0" algn="l">
              <a:buNone/>
              <a:defRPr sz="5613">
                <a:solidFill>
                  <a:schemeClr val="tx1">
                    <a:lumMod val="50000"/>
                    <a:lumOff val="50000"/>
                  </a:schemeClr>
                </a:solidFill>
              </a:defRPr>
            </a:lvl1pPr>
            <a:lvl2pPr marL="1425595" indent="0">
              <a:buNone/>
              <a:defRPr sz="5613">
                <a:solidFill>
                  <a:schemeClr val="tx1">
                    <a:tint val="75000"/>
                  </a:schemeClr>
                </a:solidFill>
              </a:defRPr>
            </a:lvl2pPr>
            <a:lvl3pPr marL="2851191" indent="0">
              <a:buNone/>
              <a:defRPr sz="4989">
                <a:solidFill>
                  <a:schemeClr val="tx1">
                    <a:tint val="75000"/>
                  </a:schemeClr>
                </a:solidFill>
              </a:defRPr>
            </a:lvl3pPr>
            <a:lvl4pPr marL="4276786" indent="0">
              <a:buNone/>
              <a:defRPr sz="4365">
                <a:solidFill>
                  <a:schemeClr val="tx1">
                    <a:tint val="75000"/>
                  </a:schemeClr>
                </a:solidFill>
              </a:defRPr>
            </a:lvl4pPr>
            <a:lvl5pPr marL="5702381" indent="0">
              <a:buNone/>
              <a:defRPr sz="4365">
                <a:solidFill>
                  <a:schemeClr val="tx1">
                    <a:tint val="75000"/>
                  </a:schemeClr>
                </a:solidFill>
              </a:defRPr>
            </a:lvl5pPr>
            <a:lvl6pPr marL="7127977" indent="0">
              <a:buNone/>
              <a:defRPr sz="4365">
                <a:solidFill>
                  <a:schemeClr val="tx1">
                    <a:tint val="75000"/>
                  </a:schemeClr>
                </a:solidFill>
              </a:defRPr>
            </a:lvl6pPr>
            <a:lvl7pPr marL="8553572" indent="0">
              <a:buNone/>
              <a:defRPr sz="4365">
                <a:solidFill>
                  <a:schemeClr val="tx1">
                    <a:tint val="75000"/>
                  </a:schemeClr>
                </a:solidFill>
              </a:defRPr>
            </a:lvl7pPr>
            <a:lvl8pPr marL="9979167" indent="0">
              <a:buNone/>
              <a:defRPr sz="4365">
                <a:solidFill>
                  <a:schemeClr val="tx1">
                    <a:tint val="75000"/>
                  </a:schemeClr>
                </a:solidFill>
              </a:defRPr>
            </a:lvl8pPr>
            <a:lvl9pPr marL="11404763" indent="0">
              <a:buNone/>
              <a:defRPr sz="4365">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0057592E-0C21-4F4D-BDD6-4B8FDF93DDFF}" type="datetimeFigureOut">
              <a:rPr lang="ru-RU" smtClean="0"/>
              <a:t>07.10.2021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4121700-1C30-4453-8A03-7959DE8B908C}" type="slidenum">
              <a:rPr lang="ru-RU" smtClean="0"/>
              <a:t>‹#›</a:t>
            </a:fld>
            <a:endParaRPr lang="ru-RU"/>
          </a:p>
        </p:txBody>
      </p:sp>
    </p:spTree>
    <p:extLst>
      <p:ext uri="{BB962C8B-B14F-4D97-AF65-F5344CB8AC3E}">
        <p14:creationId xmlns:p14="http://schemas.microsoft.com/office/powerpoint/2010/main" val="7272366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28030" y="-26402"/>
            <a:ext cx="30360648" cy="21436429"/>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3743331" y="7497471"/>
            <a:ext cx="19291903" cy="5133261"/>
          </a:xfrm>
        </p:spPr>
        <p:txBody>
          <a:bodyPr anchor="b">
            <a:noAutofit/>
          </a:bodyPr>
          <a:lstStyle>
            <a:lvl1pPr algn="r">
              <a:defRPr sz="16838">
                <a:solidFill>
                  <a:schemeClr val="accent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3743331" y="12630727"/>
            <a:ext cx="19291903" cy="3420192"/>
          </a:xfrm>
        </p:spPr>
        <p:txBody>
          <a:bodyPr anchor="t"/>
          <a:lstStyle>
            <a:lvl1pPr marL="0" indent="0" algn="r">
              <a:buNone/>
              <a:defRPr>
                <a:solidFill>
                  <a:schemeClr val="tx1">
                    <a:lumMod val="50000"/>
                    <a:lumOff val="50000"/>
                  </a:schemeClr>
                </a:solidFill>
              </a:defRPr>
            </a:lvl1pPr>
            <a:lvl2pPr marL="1425595" indent="0" algn="ctr">
              <a:buNone/>
              <a:defRPr>
                <a:solidFill>
                  <a:schemeClr val="tx1">
                    <a:tint val="75000"/>
                  </a:schemeClr>
                </a:solidFill>
              </a:defRPr>
            </a:lvl2pPr>
            <a:lvl3pPr marL="2851191" indent="0" algn="ctr">
              <a:buNone/>
              <a:defRPr>
                <a:solidFill>
                  <a:schemeClr val="tx1">
                    <a:tint val="75000"/>
                  </a:schemeClr>
                </a:solidFill>
              </a:defRPr>
            </a:lvl3pPr>
            <a:lvl4pPr marL="4276786" indent="0" algn="ctr">
              <a:buNone/>
              <a:defRPr>
                <a:solidFill>
                  <a:schemeClr val="tx1">
                    <a:tint val="75000"/>
                  </a:schemeClr>
                </a:solidFill>
              </a:defRPr>
            </a:lvl4pPr>
            <a:lvl5pPr marL="5702381" indent="0" algn="ctr">
              <a:buNone/>
              <a:defRPr>
                <a:solidFill>
                  <a:schemeClr val="tx1">
                    <a:tint val="75000"/>
                  </a:schemeClr>
                </a:solidFill>
              </a:defRPr>
            </a:lvl5pPr>
            <a:lvl6pPr marL="7127977" indent="0" algn="ctr">
              <a:buNone/>
              <a:defRPr>
                <a:solidFill>
                  <a:schemeClr val="tx1">
                    <a:tint val="75000"/>
                  </a:schemeClr>
                </a:solidFill>
              </a:defRPr>
            </a:lvl6pPr>
            <a:lvl7pPr marL="8553572" indent="0" algn="ctr">
              <a:buNone/>
              <a:defRPr>
                <a:solidFill>
                  <a:schemeClr val="tx1">
                    <a:tint val="75000"/>
                  </a:schemeClr>
                </a:solidFill>
              </a:defRPr>
            </a:lvl7pPr>
            <a:lvl8pPr marL="9979167" indent="0" algn="ctr">
              <a:buNone/>
              <a:defRPr>
                <a:solidFill>
                  <a:schemeClr val="tx1">
                    <a:tint val="75000"/>
                  </a:schemeClr>
                </a:solidFill>
              </a:defRPr>
            </a:lvl8pPr>
            <a:lvl9pPr marL="11404763"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0057592E-0C21-4F4D-BDD6-4B8FDF93DDFF}" type="datetimeFigureOut">
              <a:rPr lang="ru-RU" smtClean="0"/>
              <a:t>07.10.2021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4121700-1C30-4453-8A03-7959DE8B908C}" type="slidenum">
              <a:rPr lang="ru-RU" smtClean="0"/>
              <a:t>‹#›</a:t>
            </a:fld>
            <a:endParaRPr lang="ru-RU"/>
          </a:p>
        </p:txBody>
      </p:sp>
    </p:spTree>
    <p:extLst>
      <p:ext uri="{BB962C8B-B14F-4D97-AF65-F5344CB8AC3E}">
        <p14:creationId xmlns:p14="http://schemas.microsoft.com/office/powerpoint/2010/main" val="34410176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0057592E-0C21-4F4D-BDD6-4B8FDF93DDFF}" type="datetimeFigureOut">
              <a:rPr lang="ru-RU" smtClean="0"/>
              <a:t>07.10.2021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4121700-1C30-4453-8A03-7959DE8B908C}" type="slidenum">
              <a:rPr lang="ru-RU" smtClean="0"/>
              <a:t>‹#›</a:t>
            </a:fld>
            <a:endParaRPr lang="ru-RU"/>
          </a:p>
        </p:txBody>
      </p:sp>
    </p:spTree>
    <p:extLst>
      <p:ext uri="{BB962C8B-B14F-4D97-AF65-F5344CB8AC3E}">
        <p14:creationId xmlns:p14="http://schemas.microsoft.com/office/powerpoint/2010/main" val="386745243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2018343" y="8421458"/>
            <a:ext cx="21016888" cy="5695381"/>
          </a:xfrm>
        </p:spPr>
        <p:txBody>
          <a:bodyPr anchor="b"/>
          <a:lstStyle>
            <a:lvl1pPr algn="l">
              <a:defRPr sz="12472"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2018343" y="14116834"/>
            <a:ext cx="21016888" cy="2682775"/>
          </a:xfrm>
        </p:spPr>
        <p:txBody>
          <a:bodyPr anchor="t"/>
          <a:lstStyle>
            <a:lvl1pPr marL="0" indent="0" algn="l">
              <a:buNone/>
              <a:defRPr sz="6236">
                <a:solidFill>
                  <a:schemeClr val="tx1">
                    <a:lumMod val="50000"/>
                    <a:lumOff val="50000"/>
                  </a:schemeClr>
                </a:solidFill>
              </a:defRPr>
            </a:lvl1pPr>
            <a:lvl2pPr marL="1425595" indent="0">
              <a:buNone/>
              <a:defRPr sz="5613">
                <a:solidFill>
                  <a:schemeClr val="tx1">
                    <a:tint val="75000"/>
                  </a:schemeClr>
                </a:solidFill>
              </a:defRPr>
            </a:lvl2pPr>
            <a:lvl3pPr marL="2851191" indent="0">
              <a:buNone/>
              <a:defRPr sz="4989">
                <a:solidFill>
                  <a:schemeClr val="tx1">
                    <a:tint val="75000"/>
                  </a:schemeClr>
                </a:solidFill>
              </a:defRPr>
            </a:lvl3pPr>
            <a:lvl4pPr marL="4276786" indent="0">
              <a:buNone/>
              <a:defRPr sz="4365">
                <a:solidFill>
                  <a:schemeClr val="tx1">
                    <a:tint val="75000"/>
                  </a:schemeClr>
                </a:solidFill>
              </a:defRPr>
            </a:lvl4pPr>
            <a:lvl5pPr marL="5702381" indent="0">
              <a:buNone/>
              <a:defRPr sz="4365">
                <a:solidFill>
                  <a:schemeClr val="tx1">
                    <a:tint val="75000"/>
                  </a:schemeClr>
                </a:solidFill>
              </a:defRPr>
            </a:lvl5pPr>
            <a:lvl6pPr marL="7127977" indent="0">
              <a:buNone/>
              <a:defRPr sz="4365">
                <a:solidFill>
                  <a:schemeClr val="tx1">
                    <a:tint val="75000"/>
                  </a:schemeClr>
                </a:solidFill>
              </a:defRPr>
            </a:lvl6pPr>
            <a:lvl7pPr marL="8553572" indent="0">
              <a:buNone/>
              <a:defRPr sz="4365">
                <a:solidFill>
                  <a:schemeClr val="tx1">
                    <a:tint val="75000"/>
                  </a:schemeClr>
                </a:solidFill>
              </a:defRPr>
            </a:lvl7pPr>
            <a:lvl8pPr marL="9979167" indent="0">
              <a:buNone/>
              <a:defRPr sz="4365">
                <a:solidFill>
                  <a:schemeClr val="tx1">
                    <a:tint val="75000"/>
                  </a:schemeClr>
                </a:solidFill>
              </a:defRPr>
            </a:lvl8pPr>
            <a:lvl9pPr marL="11404763" indent="0">
              <a:buNone/>
              <a:defRPr sz="4365">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0057592E-0C21-4F4D-BDD6-4B8FDF93DDFF}" type="datetimeFigureOut">
              <a:rPr lang="ru-RU" smtClean="0"/>
              <a:t>07.10.2021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4121700-1C30-4453-8A03-7959DE8B908C}" type="slidenum">
              <a:rPr lang="ru-RU" smtClean="0"/>
              <a:t>‹#›</a:t>
            </a:fld>
            <a:endParaRPr lang="ru-RU"/>
          </a:p>
        </p:txBody>
      </p:sp>
    </p:spTree>
    <p:extLst>
      <p:ext uri="{BB962C8B-B14F-4D97-AF65-F5344CB8AC3E}">
        <p14:creationId xmlns:p14="http://schemas.microsoft.com/office/powerpoint/2010/main" val="6429835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a:xfrm>
            <a:off x="2018347" y="1900767"/>
            <a:ext cx="21016885" cy="4118328"/>
          </a:xfrm>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2018349" y="6736836"/>
            <a:ext cx="10224536" cy="12100463"/>
          </a:xfrm>
        </p:spPr>
        <p:txBody>
          <a:bodyPr>
            <a:normAutofit/>
          </a:bodyPr>
          <a:lstStyle>
            <a:lvl1pPr>
              <a:defRPr sz="5613"/>
            </a:lvl1pPr>
            <a:lvl2pPr>
              <a:defRPr sz="4989"/>
            </a:lvl2pPr>
            <a:lvl3pPr>
              <a:defRPr sz="4365"/>
            </a:lvl3pPr>
            <a:lvl4pPr>
              <a:defRPr sz="3742"/>
            </a:lvl4pPr>
            <a:lvl5pPr>
              <a:defRPr sz="3742"/>
            </a:lvl5pPr>
            <a:lvl6pPr>
              <a:defRPr sz="3742"/>
            </a:lvl6pPr>
            <a:lvl7pPr>
              <a:defRPr sz="3742"/>
            </a:lvl7pPr>
            <a:lvl8pPr>
              <a:defRPr sz="3742"/>
            </a:lvl8pPr>
            <a:lvl9pPr>
              <a:defRPr sz="3742"/>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12810693" y="6736841"/>
            <a:ext cx="10224539" cy="12100466"/>
          </a:xfrm>
        </p:spPr>
        <p:txBody>
          <a:bodyPr>
            <a:normAutofit/>
          </a:bodyPr>
          <a:lstStyle>
            <a:lvl1pPr>
              <a:defRPr sz="5613"/>
            </a:lvl1pPr>
            <a:lvl2pPr>
              <a:defRPr sz="4989"/>
            </a:lvl2pPr>
            <a:lvl3pPr>
              <a:defRPr sz="4365"/>
            </a:lvl3pPr>
            <a:lvl4pPr>
              <a:defRPr sz="3742"/>
            </a:lvl4pPr>
            <a:lvl5pPr>
              <a:defRPr sz="3742"/>
            </a:lvl5pPr>
            <a:lvl6pPr>
              <a:defRPr sz="3742"/>
            </a:lvl6pPr>
            <a:lvl7pPr>
              <a:defRPr sz="3742"/>
            </a:lvl7pPr>
            <a:lvl8pPr>
              <a:defRPr sz="3742"/>
            </a:lvl8pPr>
            <a:lvl9pPr>
              <a:defRPr sz="3742"/>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0057592E-0C21-4F4D-BDD6-4B8FDF93DDFF}" type="datetimeFigureOut">
              <a:rPr lang="ru-RU" smtClean="0"/>
              <a:t>07.10.2021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44121700-1C30-4453-8A03-7959DE8B908C}" type="slidenum">
              <a:rPr lang="ru-RU" smtClean="0"/>
              <a:t>‹#›</a:t>
            </a:fld>
            <a:endParaRPr lang="ru-RU"/>
          </a:p>
        </p:txBody>
      </p:sp>
    </p:spTree>
    <p:extLst>
      <p:ext uri="{BB962C8B-B14F-4D97-AF65-F5344CB8AC3E}">
        <p14:creationId xmlns:p14="http://schemas.microsoft.com/office/powerpoint/2010/main" val="20115948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2018346" y="1900767"/>
            <a:ext cx="21016881" cy="4118328"/>
          </a:xfrm>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2018344" y="6738065"/>
            <a:ext cx="10233022" cy="1796817"/>
          </a:xfrm>
        </p:spPr>
        <p:txBody>
          <a:bodyPr anchor="b">
            <a:noAutofit/>
          </a:bodyPr>
          <a:lstStyle>
            <a:lvl1pPr marL="0" indent="0">
              <a:buNone/>
              <a:defRPr sz="7483" b="0"/>
            </a:lvl1pPr>
            <a:lvl2pPr marL="1425595" indent="0">
              <a:buNone/>
              <a:defRPr sz="6236" b="1"/>
            </a:lvl2pPr>
            <a:lvl3pPr marL="2851191" indent="0">
              <a:buNone/>
              <a:defRPr sz="5613" b="1"/>
            </a:lvl3pPr>
            <a:lvl4pPr marL="4276786" indent="0">
              <a:buNone/>
              <a:defRPr sz="4989" b="1"/>
            </a:lvl4pPr>
            <a:lvl5pPr marL="5702381" indent="0">
              <a:buNone/>
              <a:defRPr sz="4989" b="1"/>
            </a:lvl5pPr>
            <a:lvl6pPr marL="7127977" indent="0">
              <a:buNone/>
              <a:defRPr sz="4989" b="1"/>
            </a:lvl6pPr>
            <a:lvl7pPr marL="8553572" indent="0">
              <a:buNone/>
              <a:defRPr sz="4989" b="1"/>
            </a:lvl7pPr>
            <a:lvl8pPr marL="9979167" indent="0">
              <a:buNone/>
              <a:defRPr sz="4989" b="1"/>
            </a:lvl8pPr>
            <a:lvl9pPr marL="11404763" indent="0">
              <a:buNone/>
              <a:defRPr sz="4989" b="1"/>
            </a:lvl9pPr>
          </a:lstStyle>
          <a:p>
            <a:pPr lvl="0"/>
            <a:r>
              <a:rPr lang="ru-RU" smtClean="0"/>
              <a:t>Образец текста</a:t>
            </a:r>
          </a:p>
        </p:txBody>
      </p:sp>
      <p:sp>
        <p:nvSpPr>
          <p:cNvPr id="4" name="Content Placeholder 3"/>
          <p:cNvSpPr>
            <a:spLocks noGrp="1"/>
          </p:cNvSpPr>
          <p:nvPr>
            <p:ph sz="half" idx="2"/>
          </p:nvPr>
        </p:nvSpPr>
        <p:spPr>
          <a:xfrm>
            <a:off x="2018344" y="8534887"/>
            <a:ext cx="10233022" cy="10302420"/>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12802204" y="6738065"/>
            <a:ext cx="10233022" cy="1796817"/>
          </a:xfrm>
        </p:spPr>
        <p:txBody>
          <a:bodyPr anchor="b">
            <a:noAutofit/>
          </a:bodyPr>
          <a:lstStyle>
            <a:lvl1pPr marL="0" indent="0">
              <a:buNone/>
              <a:defRPr sz="7483" b="0"/>
            </a:lvl1pPr>
            <a:lvl2pPr marL="1425595" indent="0">
              <a:buNone/>
              <a:defRPr sz="6236" b="1"/>
            </a:lvl2pPr>
            <a:lvl3pPr marL="2851191" indent="0">
              <a:buNone/>
              <a:defRPr sz="5613" b="1"/>
            </a:lvl3pPr>
            <a:lvl4pPr marL="4276786" indent="0">
              <a:buNone/>
              <a:defRPr sz="4989" b="1"/>
            </a:lvl4pPr>
            <a:lvl5pPr marL="5702381" indent="0">
              <a:buNone/>
              <a:defRPr sz="4989" b="1"/>
            </a:lvl5pPr>
            <a:lvl6pPr marL="7127977" indent="0">
              <a:buNone/>
              <a:defRPr sz="4989" b="1"/>
            </a:lvl6pPr>
            <a:lvl7pPr marL="8553572" indent="0">
              <a:buNone/>
              <a:defRPr sz="4989" b="1"/>
            </a:lvl7pPr>
            <a:lvl8pPr marL="9979167" indent="0">
              <a:buNone/>
              <a:defRPr sz="4989" b="1"/>
            </a:lvl8pPr>
            <a:lvl9pPr marL="11404763" indent="0">
              <a:buNone/>
              <a:defRPr sz="4989" b="1"/>
            </a:lvl9pPr>
          </a:lstStyle>
          <a:p>
            <a:pPr lvl="0"/>
            <a:r>
              <a:rPr lang="ru-RU" smtClean="0"/>
              <a:t>Образец текста</a:t>
            </a:r>
          </a:p>
        </p:txBody>
      </p:sp>
      <p:sp>
        <p:nvSpPr>
          <p:cNvPr id="6" name="Content Placeholder 5"/>
          <p:cNvSpPr>
            <a:spLocks noGrp="1"/>
          </p:cNvSpPr>
          <p:nvPr>
            <p:ph sz="quarter" idx="4"/>
          </p:nvPr>
        </p:nvSpPr>
        <p:spPr>
          <a:xfrm>
            <a:off x="12802204" y="8534887"/>
            <a:ext cx="10233022" cy="10302420"/>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0057592E-0C21-4F4D-BDD6-4B8FDF93DDFF}" type="datetimeFigureOut">
              <a:rPr lang="ru-RU" smtClean="0"/>
              <a:t>07.10.2021</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44121700-1C30-4453-8A03-7959DE8B908C}" type="slidenum">
              <a:rPr lang="ru-RU" smtClean="0"/>
              <a:t>‹#›</a:t>
            </a:fld>
            <a:endParaRPr lang="ru-RU"/>
          </a:p>
        </p:txBody>
      </p:sp>
    </p:spTree>
    <p:extLst>
      <p:ext uri="{BB962C8B-B14F-4D97-AF65-F5344CB8AC3E}">
        <p14:creationId xmlns:p14="http://schemas.microsoft.com/office/powerpoint/2010/main" val="2242971247"/>
      </p:ext>
    </p:extLst>
  </p:cSld>
  <p:clrMapOvr>
    <a:masterClrMapping/>
  </p:clrMapOvr>
  <p:extLst>
    <p:ext uri="{DCECCB84-F9BA-43D5-87BE-67443E8EF086}">
      <p15:sldGuideLst xmlns:p15="http://schemas.microsoft.com/office/powerpoint/2012/main"/>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2018344" y="1900767"/>
            <a:ext cx="21016885" cy="4118328"/>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0057592E-0C21-4F4D-BDD6-4B8FDF93DDFF}" type="datetimeFigureOut">
              <a:rPr lang="ru-RU" smtClean="0"/>
              <a:t>07.10.2021</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44121700-1C30-4453-8A03-7959DE8B908C}" type="slidenum">
              <a:rPr lang="ru-RU" smtClean="0"/>
              <a:t>‹#›</a:t>
            </a:fld>
            <a:endParaRPr lang="ru-RU"/>
          </a:p>
        </p:txBody>
      </p:sp>
    </p:spTree>
    <p:extLst>
      <p:ext uri="{BB962C8B-B14F-4D97-AF65-F5344CB8AC3E}">
        <p14:creationId xmlns:p14="http://schemas.microsoft.com/office/powerpoint/2010/main" val="74160900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57592E-0C21-4F4D-BDD6-4B8FDF93DDFF}" type="datetimeFigureOut">
              <a:rPr lang="ru-RU" smtClean="0"/>
              <a:t>07.10.2021</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44121700-1C30-4453-8A03-7959DE8B908C}" type="slidenum">
              <a:rPr lang="ru-RU" smtClean="0"/>
              <a:t>‹#›</a:t>
            </a:fld>
            <a:endParaRPr lang="ru-RU"/>
          </a:p>
        </p:txBody>
      </p:sp>
    </p:spTree>
    <p:extLst>
      <p:ext uri="{BB962C8B-B14F-4D97-AF65-F5344CB8AC3E}">
        <p14:creationId xmlns:p14="http://schemas.microsoft.com/office/powerpoint/2010/main" val="33599682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0057592E-0C21-4F4D-BDD6-4B8FDF93DDFF}" type="datetimeFigureOut">
              <a:rPr lang="ru-RU" smtClean="0"/>
              <a:t>07.10.2021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4121700-1C30-4453-8A03-7959DE8B908C}" type="slidenum">
              <a:rPr lang="ru-RU" smtClean="0"/>
              <a:t>‹#›</a:t>
            </a:fld>
            <a:endParaRPr lang="ru-RU"/>
          </a:p>
        </p:txBody>
      </p:sp>
    </p:spTree>
    <p:extLst>
      <p:ext uri="{BB962C8B-B14F-4D97-AF65-F5344CB8AC3E}">
        <p14:creationId xmlns:p14="http://schemas.microsoft.com/office/powerpoint/2010/main" val="308938207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018344" y="4672731"/>
            <a:ext cx="9238118" cy="3986328"/>
          </a:xfrm>
        </p:spPr>
        <p:txBody>
          <a:bodyPr anchor="b">
            <a:normAutofit/>
          </a:bodyPr>
          <a:lstStyle>
            <a:lvl1pPr>
              <a:defRPr sz="6236"/>
            </a:lvl1pPr>
          </a:lstStyle>
          <a:p>
            <a:r>
              <a:rPr lang="ru-RU" smtClean="0"/>
              <a:t>Образец заголовка</a:t>
            </a:r>
            <a:endParaRPr lang="en-US" dirty="0"/>
          </a:p>
        </p:txBody>
      </p:sp>
      <p:sp>
        <p:nvSpPr>
          <p:cNvPr id="3" name="Content Placeholder 2"/>
          <p:cNvSpPr>
            <a:spLocks noGrp="1"/>
          </p:cNvSpPr>
          <p:nvPr>
            <p:ph idx="1"/>
          </p:nvPr>
        </p:nvSpPr>
        <p:spPr>
          <a:xfrm>
            <a:off x="11824270" y="1605566"/>
            <a:ext cx="11210957" cy="17231738"/>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2018344" y="8659057"/>
            <a:ext cx="9238118" cy="8058456"/>
          </a:xfrm>
        </p:spPr>
        <p:txBody>
          <a:bodyPr>
            <a:normAutofit/>
          </a:bodyPr>
          <a:lstStyle>
            <a:lvl1pPr marL="0" indent="0">
              <a:buNone/>
              <a:defRPr sz="4365"/>
            </a:lvl1pPr>
            <a:lvl2pPr marL="1069196" indent="0">
              <a:buNone/>
              <a:defRPr sz="3274"/>
            </a:lvl2pPr>
            <a:lvl3pPr marL="2138393" indent="0">
              <a:buNone/>
              <a:defRPr sz="2806"/>
            </a:lvl3pPr>
            <a:lvl4pPr marL="3207589" indent="0">
              <a:buNone/>
              <a:defRPr sz="2339"/>
            </a:lvl4pPr>
            <a:lvl5pPr marL="4276786" indent="0">
              <a:buNone/>
              <a:defRPr sz="2339"/>
            </a:lvl5pPr>
            <a:lvl6pPr marL="5345982" indent="0">
              <a:buNone/>
              <a:defRPr sz="2339"/>
            </a:lvl6pPr>
            <a:lvl7pPr marL="6415179" indent="0">
              <a:buNone/>
              <a:defRPr sz="2339"/>
            </a:lvl7pPr>
            <a:lvl8pPr marL="7484375" indent="0">
              <a:buNone/>
              <a:defRPr sz="2339"/>
            </a:lvl8pPr>
            <a:lvl9pPr marL="8553572" indent="0">
              <a:buNone/>
              <a:defRPr sz="2339"/>
            </a:lvl9pPr>
          </a:lstStyle>
          <a:p>
            <a:pPr lvl="0"/>
            <a:r>
              <a:rPr lang="ru-RU" smtClean="0"/>
              <a:t>Образец текста</a:t>
            </a:r>
          </a:p>
        </p:txBody>
      </p:sp>
      <p:sp>
        <p:nvSpPr>
          <p:cNvPr id="5" name="Date Placeholder 4"/>
          <p:cNvSpPr>
            <a:spLocks noGrp="1"/>
          </p:cNvSpPr>
          <p:nvPr>
            <p:ph type="dt" sz="half" idx="10"/>
          </p:nvPr>
        </p:nvSpPr>
        <p:spPr/>
        <p:txBody>
          <a:bodyPr/>
          <a:lstStyle/>
          <a:p>
            <a:fld id="{0057592E-0C21-4F4D-BDD6-4B8FDF93DDFF}" type="datetimeFigureOut">
              <a:rPr lang="ru-RU" smtClean="0"/>
              <a:t>07.10.2021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44121700-1C30-4453-8A03-7959DE8B908C}" type="slidenum">
              <a:rPr lang="ru-RU" smtClean="0"/>
              <a:t>‹#›</a:t>
            </a:fld>
            <a:endParaRPr lang="ru-RU"/>
          </a:p>
        </p:txBody>
      </p:sp>
    </p:spTree>
    <p:extLst>
      <p:ext uri="{BB962C8B-B14F-4D97-AF65-F5344CB8AC3E}">
        <p14:creationId xmlns:p14="http://schemas.microsoft.com/office/powerpoint/2010/main" val="2650586081"/>
      </p:ext>
    </p:extLst>
  </p:cSld>
  <p:clrMapOvr>
    <a:masterClrMapping/>
  </p:clrMapOvr>
  <p:extLst>
    <p:ext uri="{DCECCB84-F9BA-43D5-87BE-67443E8EF086}">
      <p15:sldGuideLst xmlns:p15="http://schemas.microsoft.com/office/powerpoint/2012/main"/>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018344" y="14968537"/>
            <a:ext cx="21016885" cy="1767121"/>
          </a:xfrm>
        </p:spPr>
        <p:txBody>
          <a:bodyPr anchor="b">
            <a:normAutofit/>
          </a:bodyPr>
          <a:lstStyle>
            <a:lvl1pPr algn="l">
              <a:defRPr sz="7483"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2018344" y="1900767"/>
            <a:ext cx="21016885" cy="11991162"/>
          </a:xfrm>
        </p:spPr>
        <p:txBody>
          <a:bodyPr anchor="t">
            <a:normAutofit/>
          </a:bodyPr>
          <a:lstStyle>
            <a:lvl1pPr marL="0" indent="0" algn="ctr">
              <a:buNone/>
              <a:defRPr sz="4989"/>
            </a:lvl1pPr>
            <a:lvl2pPr marL="1425595" indent="0">
              <a:buNone/>
              <a:defRPr sz="4989"/>
            </a:lvl2pPr>
            <a:lvl3pPr marL="2851191" indent="0">
              <a:buNone/>
              <a:defRPr sz="4989"/>
            </a:lvl3pPr>
            <a:lvl4pPr marL="4276786" indent="0">
              <a:buNone/>
              <a:defRPr sz="4989"/>
            </a:lvl4pPr>
            <a:lvl5pPr marL="5702381" indent="0">
              <a:buNone/>
              <a:defRPr sz="4989"/>
            </a:lvl5pPr>
            <a:lvl6pPr marL="7127977" indent="0">
              <a:buNone/>
              <a:defRPr sz="4989"/>
            </a:lvl6pPr>
            <a:lvl7pPr marL="8553572" indent="0">
              <a:buNone/>
              <a:defRPr sz="4989"/>
            </a:lvl7pPr>
            <a:lvl8pPr marL="9979167" indent="0">
              <a:buNone/>
              <a:defRPr sz="4989"/>
            </a:lvl8pPr>
            <a:lvl9pPr marL="11404763" indent="0">
              <a:buNone/>
              <a:defRPr sz="4989"/>
            </a:lvl9pPr>
          </a:lstStyle>
          <a:p>
            <a:r>
              <a:rPr lang="ru-RU" smtClean="0"/>
              <a:t>Вставка рисунка</a:t>
            </a:r>
            <a:endParaRPr lang="en-US" dirty="0"/>
          </a:p>
        </p:txBody>
      </p:sp>
      <p:sp>
        <p:nvSpPr>
          <p:cNvPr id="4" name="Text Placeholder 3"/>
          <p:cNvSpPr>
            <a:spLocks noGrp="1"/>
          </p:cNvSpPr>
          <p:nvPr>
            <p:ph type="body" sz="half" idx="2"/>
          </p:nvPr>
        </p:nvSpPr>
        <p:spPr>
          <a:xfrm>
            <a:off x="2018344" y="16735658"/>
            <a:ext cx="21016885" cy="2101644"/>
          </a:xfrm>
        </p:spPr>
        <p:txBody>
          <a:bodyPr>
            <a:normAutofit/>
          </a:bodyPr>
          <a:lstStyle>
            <a:lvl1pPr marL="0" indent="0">
              <a:buNone/>
              <a:defRPr sz="3742"/>
            </a:lvl1pPr>
            <a:lvl2pPr marL="1425595" indent="0">
              <a:buNone/>
              <a:defRPr sz="3742"/>
            </a:lvl2pPr>
            <a:lvl3pPr marL="2851191" indent="0">
              <a:buNone/>
              <a:defRPr sz="3118"/>
            </a:lvl3pPr>
            <a:lvl4pPr marL="4276786" indent="0">
              <a:buNone/>
              <a:defRPr sz="2806"/>
            </a:lvl4pPr>
            <a:lvl5pPr marL="5702381" indent="0">
              <a:buNone/>
              <a:defRPr sz="2806"/>
            </a:lvl5pPr>
            <a:lvl6pPr marL="7127977" indent="0">
              <a:buNone/>
              <a:defRPr sz="2806"/>
            </a:lvl6pPr>
            <a:lvl7pPr marL="8553572" indent="0">
              <a:buNone/>
              <a:defRPr sz="2806"/>
            </a:lvl7pPr>
            <a:lvl8pPr marL="9979167" indent="0">
              <a:buNone/>
              <a:defRPr sz="2806"/>
            </a:lvl8pPr>
            <a:lvl9pPr marL="11404763" indent="0">
              <a:buNone/>
              <a:defRPr sz="2806"/>
            </a:lvl9pPr>
          </a:lstStyle>
          <a:p>
            <a:pPr lvl="0"/>
            <a:r>
              <a:rPr lang="ru-RU" smtClean="0"/>
              <a:t>Образец текста</a:t>
            </a:r>
          </a:p>
        </p:txBody>
      </p:sp>
      <p:sp>
        <p:nvSpPr>
          <p:cNvPr id="5" name="Date Placeholder 4"/>
          <p:cNvSpPr>
            <a:spLocks noGrp="1"/>
          </p:cNvSpPr>
          <p:nvPr>
            <p:ph type="dt" sz="half" idx="10"/>
          </p:nvPr>
        </p:nvSpPr>
        <p:spPr/>
        <p:txBody>
          <a:bodyPr/>
          <a:lstStyle/>
          <a:p>
            <a:fld id="{0057592E-0C21-4F4D-BDD6-4B8FDF93DDFF}" type="datetimeFigureOut">
              <a:rPr lang="ru-RU" smtClean="0"/>
              <a:t>07.10.2021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44121700-1C30-4453-8A03-7959DE8B908C}" type="slidenum">
              <a:rPr lang="ru-RU" smtClean="0"/>
              <a:t>‹#›</a:t>
            </a:fld>
            <a:endParaRPr lang="ru-RU"/>
          </a:p>
        </p:txBody>
      </p:sp>
    </p:spTree>
    <p:extLst>
      <p:ext uri="{BB962C8B-B14F-4D97-AF65-F5344CB8AC3E}">
        <p14:creationId xmlns:p14="http://schemas.microsoft.com/office/powerpoint/2010/main" val="116040630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2018347" y="1900767"/>
            <a:ext cx="21016885" cy="10612614"/>
          </a:xfrm>
        </p:spPr>
        <p:txBody>
          <a:bodyPr anchor="ctr">
            <a:normAutofit/>
          </a:bodyPr>
          <a:lstStyle>
            <a:lvl1pPr algn="l">
              <a:defRPr sz="1372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2018347" y="13938955"/>
            <a:ext cx="21016885" cy="4898347"/>
          </a:xfrm>
        </p:spPr>
        <p:txBody>
          <a:bodyPr anchor="ctr">
            <a:normAutofit/>
          </a:bodyPr>
          <a:lstStyle>
            <a:lvl1pPr marL="0" indent="0" algn="l">
              <a:buNone/>
              <a:defRPr sz="5613">
                <a:solidFill>
                  <a:schemeClr val="tx1">
                    <a:lumMod val="75000"/>
                    <a:lumOff val="25000"/>
                  </a:schemeClr>
                </a:solidFill>
              </a:defRPr>
            </a:lvl1pPr>
            <a:lvl2pPr marL="1425595" indent="0">
              <a:buNone/>
              <a:defRPr sz="5613">
                <a:solidFill>
                  <a:schemeClr val="tx1">
                    <a:tint val="75000"/>
                  </a:schemeClr>
                </a:solidFill>
              </a:defRPr>
            </a:lvl2pPr>
            <a:lvl3pPr marL="2851191" indent="0">
              <a:buNone/>
              <a:defRPr sz="4989">
                <a:solidFill>
                  <a:schemeClr val="tx1">
                    <a:tint val="75000"/>
                  </a:schemeClr>
                </a:solidFill>
              </a:defRPr>
            </a:lvl3pPr>
            <a:lvl4pPr marL="4276786" indent="0">
              <a:buNone/>
              <a:defRPr sz="4365">
                <a:solidFill>
                  <a:schemeClr val="tx1">
                    <a:tint val="75000"/>
                  </a:schemeClr>
                </a:solidFill>
              </a:defRPr>
            </a:lvl4pPr>
            <a:lvl5pPr marL="5702381" indent="0">
              <a:buNone/>
              <a:defRPr sz="4365">
                <a:solidFill>
                  <a:schemeClr val="tx1">
                    <a:tint val="75000"/>
                  </a:schemeClr>
                </a:solidFill>
              </a:defRPr>
            </a:lvl5pPr>
            <a:lvl6pPr marL="7127977" indent="0">
              <a:buNone/>
              <a:defRPr sz="4365">
                <a:solidFill>
                  <a:schemeClr val="tx1">
                    <a:tint val="75000"/>
                  </a:schemeClr>
                </a:solidFill>
              </a:defRPr>
            </a:lvl6pPr>
            <a:lvl7pPr marL="8553572" indent="0">
              <a:buNone/>
              <a:defRPr sz="4365">
                <a:solidFill>
                  <a:schemeClr val="tx1">
                    <a:tint val="75000"/>
                  </a:schemeClr>
                </a:solidFill>
              </a:defRPr>
            </a:lvl7pPr>
            <a:lvl8pPr marL="9979167" indent="0">
              <a:buNone/>
              <a:defRPr sz="4365">
                <a:solidFill>
                  <a:schemeClr val="tx1">
                    <a:tint val="75000"/>
                  </a:schemeClr>
                </a:solidFill>
              </a:defRPr>
            </a:lvl8pPr>
            <a:lvl9pPr marL="11404763" indent="0">
              <a:buNone/>
              <a:defRPr sz="4365">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0057592E-0C21-4F4D-BDD6-4B8FDF93DDFF}" type="datetimeFigureOut">
              <a:rPr lang="ru-RU" smtClean="0"/>
              <a:t>07.10.2021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4121700-1C30-4453-8A03-7959DE8B908C}" type="slidenum">
              <a:rPr lang="ru-RU" smtClean="0"/>
              <a:t>‹#›</a:t>
            </a:fld>
            <a:endParaRPr lang="ru-RU"/>
          </a:p>
        </p:txBody>
      </p:sp>
    </p:spTree>
    <p:extLst>
      <p:ext uri="{BB962C8B-B14F-4D97-AF65-F5344CB8AC3E}">
        <p14:creationId xmlns:p14="http://schemas.microsoft.com/office/powerpoint/2010/main" val="150837219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65596" y="1900767"/>
            <a:ext cx="20104615" cy="9424635"/>
          </a:xfrm>
        </p:spPr>
        <p:txBody>
          <a:bodyPr anchor="ctr">
            <a:normAutofit/>
          </a:bodyPr>
          <a:lstStyle>
            <a:lvl1pPr algn="l">
              <a:defRPr sz="1372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3645587" y="11325401"/>
            <a:ext cx="17944633" cy="1187979"/>
          </a:xfrm>
        </p:spPr>
        <p:txBody>
          <a:bodyPr anchor="ctr">
            <a:noAutofit/>
          </a:bodyPr>
          <a:lstStyle>
            <a:lvl1pPr marL="0" indent="0">
              <a:buFontTx/>
              <a:buNone/>
              <a:defRPr sz="4989">
                <a:solidFill>
                  <a:schemeClr val="tx1">
                    <a:lumMod val="50000"/>
                    <a:lumOff val="50000"/>
                  </a:schemeClr>
                </a:solidFill>
              </a:defRPr>
            </a:lvl1pPr>
            <a:lvl2pPr marL="1425595" indent="0">
              <a:buFontTx/>
              <a:buNone/>
              <a:defRPr/>
            </a:lvl2pPr>
            <a:lvl3pPr marL="2851191" indent="0">
              <a:buFontTx/>
              <a:buNone/>
              <a:defRPr/>
            </a:lvl3pPr>
            <a:lvl4pPr marL="4276786" indent="0">
              <a:buFontTx/>
              <a:buNone/>
              <a:defRPr/>
            </a:lvl4pPr>
            <a:lvl5pPr marL="5702381"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2018343" y="13938955"/>
            <a:ext cx="21016888" cy="4898347"/>
          </a:xfrm>
        </p:spPr>
        <p:txBody>
          <a:bodyPr anchor="ctr">
            <a:normAutofit/>
          </a:bodyPr>
          <a:lstStyle>
            <a:lvl1pPr marL="0" indent="0" algn="l">
              <a:buNone/>
              <a:defRPr sz="5613">
                <a:solidFill>
                  <a:schemeClr val="tx1">
                    <a:lumMod val="75000"/>
                    <a:lumOff val="25000"/>
                  </a:schemeClr>
                </a:solidFill>
              </a:defRPr>
            </a:lvl1pPr>
            <a:lvl2pPr marL="1425595" indent="0">
              <a:buNone/>
              <a:defRPr sz="5613">
                <a:solidFill>
                  <a:schemeClr val="tx1">
                    <a:tint val="75000"/>
                  </a:schemeClr>
                </a:solidFill>
              </a:defRPr>
            </a:lvl2pPr>
            <a:lvl3pPr marL="2851191" indent="0">
              <a:buNone/>
              <a:defRPr sz="4989">
                <a:solidFill>
                  <a:schemeClr val="tx1">
                    <a:tint val="75000"/>
                  </a:schemeClr>
                </a:solidFill>
              </a:defRPr>
            </a:lvl3pPr>
            <a:lvl4pPr marL="4276786" indent="0">
              <a:buNone/>
              <a:defRPr sz="4365">
                <a:solidFill>
                  <a:schemeClr val="tx1">
                    <a:tint val="75000"/>
                  </a:schemeClr>
                </a:solidFill>
              </a:defRPr>
            </a:lvl4pPr>
            <a:lvl5pPr marL="5702381" indent="0">
              <a:buNone/>
              <a:defRPr sz="4365">
                <a:solidFill>
                  <a:schemeClr val="tx1">
                    <a:tint val="75000"/>
                  </a:schemeClr>
                </a:solidFill>
              </a:defRPr>
            </a:lvl5pPr>
            <a:lvl6pPr marL="7127977" indent="0">
              <a:buNone/>
              <a:defRPr sz="4365">
                <a:solidFill>
                  <a:schemeClr val="tx1">
                    <a:tint val="75000"/>
                  </a:schemeClr>
                </a:solidFill>
              </a:defRPr>
            </a:lvl6pPr>
            <a:lvl7pPr marL="8553572" indent="0">
              <a:buNone/>
              <a:defRPr sz="4365">
                <a:solidFill>
                  <a:schemeClr val="tx1">
                    <a:tint val="75000"/>
                  </a:schemeClr>
                </a:solidFill>
              </a:defRPr>
            </a:lvl7pPr>
            <a:lvl8pPr marL="9979167" indent="0">
              <a:buNone/>
              <a:defRPr sz="4365">
                <a:solidFill>
                  <a:schemeClr val="tx1">
                    <a:tint val="75000"/>
                  </a:schemeClr>
                </a:solidFill>
              </a:defRPr>
            </a:lvl8pPr>
            <a:lvl9pPr marL="11404763" indent="0">
              <a:buNone/>
              <a:defRPr sz="4365">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0057592E-0C21-4F4D-BDD6-4B8FDF93DDFF}" type="datetimeFigureOut">
              <a:rPr lang="ru-RU" smtClean="0"/>
              <a:t>07.10.2021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4121700-1C30-4453-8A03-7959DE8B908C}" type="slidenum">
              <a:rPr lang="ru-RU" smtClean="0"/>
              <a:t>‹#›</a:t>
            </a:fld>
            <a:endParaRPr lang="ru-RU"/>
          </a:p>
        </p:txBody>
      </p:sp>
      <p:sp>
        <p:nvSpPr>
          <p:cNvPr id="24" name="TextBox 23"/>
          <p:cNvSpPr txBox="1"/>
          <p:nvPr/>
        </p:nvSpPr>
        <p:spPr>
          <a:xfrm>
            <a:off x="1598227" y="2464443"/>
            <a:ext cx="1514155" cy="1823364"/>
          </a:xfrm>
          <a:prstGeom prst="rect">
            <a:avLst/>
          </a:prstGeom>
        </p:spPr>
        <p:txBody>
          <a:bodyPr vert="horz" lIns="285115" tIns="142558" rIns="285115" bIns="142558" rtlCol="0" anchor="ctr">
            <a:noAutofit/>
          </a:bodyPr>
          <a:lstStyle/>
          <a:p>
            <a:pPr lvl="0"/>
            <a:r>
              <a:rPr lang="en-US" sz="24945"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22341212" y="9000442"/>
            <a:ext cx="1514155" cy="1823364"/>
          </a:xfrm>
          <a:prstGeom prst="rect">
            <a:avLst/>
          </a:prstGeom>
        </p:spPr>
        <p:txBody>
          <a:bodyPr vert="horz" lIns="285115" tIns="142558" rIns="285115" bIns="142558" rtlCol="0" anchor="ctr">
            <a:noAutofit/>
          </a:bodyPr>
          <a:lstStyle/>
          <a:p>
            <a:pPr lvl="0"/>
            <a:r>
              <a:rPr lang="en-US" sz="24945"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43013446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2018343" y="6024046"/>
            <a:ext cx="21016888" cy="8092788"/>
          </a:xfrm>
        </p:spPr>
        <p:txBody>
          <a:bodyPr anchor="b">
            <a:normAutofit/>
          </a:bodyPr>
          <a:lstStyle>
            <a:lvl1pPr algn="l">
              <a:defRPr sz="1372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2018343" y="14116834"/>
            <a:ext cx="21016888" cy="4720468"/>
          </a:xfrm>
        </p:spPr>
        <p:txBody>
          <a:bodyPr anchor="t">
            <a:normAutofit/>
          </a:bodyPr>
          <a:lstStyle>
            <a:lvl1pPr marL="0" indent="0" algn="l">
              <a:buNone/>
              <a:defRPr sz="5613">
                <a:solidFill>
                  <a:schemeClr val="tx1">
                    <a:lumMod val="75000"/>
                    <a:lumOff val="25000"/>
                  </a:schemeClr>
                </a:solidFill>
              </a:defRPr>
            </a:lvl1pPr>
            <a:lvl2pPr marL="1425595" indent="0">
              <a:buNone/>
              <a:defRPr sz="5613">
                <a:solidFill>
                  <a:schemeClr val="tx1">
                    <a:tint val="75000"/>
                  </a:schemeClr>
                </a:solidFill>
              </a:defRPr>
            </a:lvl2pPr>
            <a:lvl3pPr marL="2851191" indent="0">
              <a:buNone/>
              <a:defRPr sz="4989">
                <a:solidFill>
                  <a:schemeClr val="tx1">
                    <a:tint val="75000"/>
                  </a:schemeClr>
                </a:solidFill>
              </a:defRPr>
            </a:lvl3pPr>
            <a:lvl4pPr marL="4276786" indent="0">
              <a:buNone/>
              <a:defRPr sz="4365">
                <a:solidFill>
                  <a:schemeClr val="tx1">
                    <a:tint val="75000"/>
                  </a:schemeClr>
                </a:solidFill>
              </a:defRPr>
            </a:lvl4pPr>
            <a:lvl5pPr marL="5702381" indent="0">
              <a:buNone/>
              <a:defRPr sz="4365">
                <a:solidFill>
                  <a:schemeClr val="tx1">
                    <a:tint val="75000"/>
                  </a:schemeClr>
                </a:solidFill>
              </a:defRPr>
            </a:lvl5pPr>
            <a:lvl6pPr marL="7127977" indent="0">
              <a:buNone/>
              <a:defRPr sz="4365">
                <a:solidFill>
                  <a:schemeClr val="tx1">
                    <a:tint val="75000"/>
                  </a:schemeClr>
                </a:solidFill>
              </a:defRPr>
            </a:lvl6pPr>
            <a:lvl7pPr marL="8553572" indent="0">
              <a:buNone/>
              <a:defRPr sz="4365">
                <a:solidFill>
                  <a:schemeClr val="tx1">
                    <a:tint val="75000"/>
                  </a:schemeClr>
                </a:solidFill>
              </a:defRPr>
            </a:lvl7pPr>
            <a:lvl8pPr marL="9979167" indent="0">
              <a:buNone/>
              <a:defRPr sz="4365">
                <a:solidFill>
                  <a:schemeClr val="tx1">
                    <a:tint val="75000"/>
                  </a:schemeClr>
                </a:solidFill>
              </a:defRPr>
            </a:lvl8pPr>
            <a:lvl9pPr marL="11404763" indent="0">
              <a:buNone/>
              <a:defRPr sz="4365">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0057592E-0C21-4F4D-BDD6-4B8FDF93DDFF}" type="datetimeFigureOut">
              <a:rPr lang="ru-RU" smtClean="0"/>
              <a:t>07.10.2021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4121700-1C30-4453-8A03-7959DE8B908C}" type="slidenum">
              <a:rPr lang="ru-RU" smtClean="0"/>
              <a:t>‹#›</a:t>
            </a:fld>
            <a:endParaRPr lang="ru-RU"/>
          </a:p>
        </p:txBody>
      </p:sp>
    </p:spTree>
    <p:extLst>
      <p:ext uri="{BB962C8B-B14F-4D97-AF65-F5344CB8AC3E}">
        <p14:creationId xmlns:p14="http://schemas.microsoft.com/office/powerpoint/2010/main" val="357084014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2565596" y="1900767"/>
            <a:ext cx="20104615" cy="9424635"/>
          </a:xfrm>
        </p:spPr>
        <p:txBody>
          <a:bodyPr anchor="ctr">
            <a:normAutofit/>
          </a:bodyPr>
          <a:lstStyle>
            <a:lvl1pPr algn="l">
              <a:defRPr sz="1372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2018338" y="12513380"/>
            <a:ext cx="21016891" cy="1603454"/>
          </a:xfrm>
        </p:spPr>
        <p:txBody>
          <a:bodyPr anchor="b">
            <a:noAutofit/>
          </a:bodyPr>
          <a:lstStyle>
            <a:lvl1pPr marL="0" indent="0">
              <a:buFontTx/>
              <a:buNone/>
              <a:defRPr sz="7483">
                <a:solidFill>
                  <a:schemeClr val="tx1">
                    <a:lumMod val="75000"/>
                    <a:lumOff val="25000"/>
                  </a:schemeClr>
                </a:solidFill>
              </a:defRPr>
            </a:lvl1pPr>
            <a:lvl2pPr marL="1425595" indent="0">
              <a:buFontTx/>
              <a:buNone/>
              <a:defRPr/>
            </a:lvl2pPr>
            <a:lvl3pPr marL="2851191" indent="0">
              <a:buFontTx/>
              <a:buNone/>
              <a:defRPr/>
            </a:lvl3pPr>
            <a:lvl4pPr marL="4276786" indent="0">
              <a:buFontTx/>
              <a:buNone/>
              <a:defRPr/>
            </a:lvl4pPr>
            <a:lvl5pPr marL="5702381"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2018343" y="14116834"/>
            <a:ext cx="21016888" cy="4720468"/>
          </a:xfrm>
        </p:spPr>
        <p:txBody>
          <a:bodyPr anchor="t">
            <a:normAutofit/>
          </a:bodyPr>
          <a:lstStyle>
            <a:lvl1pPr marL="0" indent="0" algn="l">
              <a:buNone/>
              <a:defRPr sz="5613">
                <a:solidFill>
                  <a:schemeClr val="tx1">
                    <a:lumMod val="50000"/>
                    <a:lumOff val="50000"/>
                  </a:schemeClr>
                </a:solidFill>
              </a:defRPr>
            </a:lvl1pPr>
            <a:lvl2pPr marL="1425595" indent="0">
              <a:buNone/>
              <a:defRPr sz="5613">
                <a:solidFill>
                  <a:schemeClr val="tx1">
                    <a:tint val="75000"/>
                  </a:schemeClr>
                </a:solidFill>
              </a:defRPr>
            </a:lvl2pPr>
            <a:lvl3pPr marL="2851191" indent="0">
              <a:buNone/>
              <a:defRPr sz="4989">
                <a:solidFill>
                  <a:schemeClr val="tx1">
                    <a:tint val="75000"/>
                  </a:schemeClr>
                </a:solidFill>
              </a:defRPr>
            </a:lvl3pPr>
            <a:lvl4pPr marL="4276786" indent="0">
              <a:buNone/>
              <a:defRPr sz="4365">
                <a:solidFill>
                  <a:schemeClr val="tx1">
                    <a:tint val="75000"/>
                  </a:schemeClr>
                </a:solidFill>
              </a:defRPr>
            </a:lvl4pPr>
            <a:lvl5pPr marL="5702381" indent="0">
              <a:buNone/>
              <a:defRPr sz="4365">
                <a:solidFill>
                  <a:schemeClr val="tx1">
                    <a:tint val="75000"/>
                  </a:schemeClr>
                </a:solidFill>
              </a:defRPr>
            </a:lvl5pPr>
            <a:lvl6pPr marL="7127977" indent="0">
              <a:buNone/>
              <a:defRPr sz="4365">
                <a:solidFill>
                  <a:schemeClr val="tx1">
                    <a:tint val="75000"/>
                  </a:schemeClr>
                </a:solidFill>
              </a:defRPr>
            </a:lvl6pPr>
            <a:lvl7pPr marL="8553572" indent="0">
              <a:buNone/>
              <a:defRPr sz="4365">
                <a:solidFill>
                  <a:schemeClr val="tx1">
                    <a:tint val="75000"/>
                  </a:schemeClr>
                </a:solidFill>
              </a:defRPr>
            </a:lvl7pPr>
            <a:lvl8pPr marL="9979167" indent="0">
              <a:buNone/>
              <a:defRPr sz="4365">
                <a:solidFill>
                  <a:schemeClr val="tx1">
                    <a:tint val="75000"/>
                  </a:schemeClr>
                </a:solidFill>
              </a:defRPr>
            </a:lvl8pPr>
            <a:lvl9pPr marL="11404763" indent="0">
              <a:buNone/>
              <a:defRPr sz="4365">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0057592E-0C21-4F4D-BDD6-4B8FDF93DDFF}" type="datetimeFigureOut">
              <a:rPr lang="ru-RU" smtClean="0"/>
              <a:t>07.10.2021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4121700-1C30-4453-8A03-7959DE8B908C}" type="slidenum">
              <a:rPr lang="ru-RU" smtClean="0"/>
              <a:t>‹#›</a:t>
            </a:fld>
            <a:endParaRPr lang="ru-RU"/>
          </a:p>
        </p:txBody>
      </p:sp>
      <p:sp>
        <p:nvSpPr>
          <p:cNvPr id="24" name="TextBox 23"/>
          <p:cNvSpPr txBox="1"/>
          <p:nvPr/>
        </p:nvSpPr>
        <p:spPr>
          <a:xfrm>
            <a:off x="1598227" y="2464443"/>
            <a:ext cx="1514155" cy="1823364"/>
          </a:xfrm>
          <a:prstGeom prst="rect">
            <a:avLst/>
          </a:prstGeom>
        </p:spPr>
        <p:txBody>
          <a:bodyPr vert="horz" lIns="285115" tIns="142558" rIns="285115" bIns="142558" rtlCol="0" anchor="ctr">
            <a:noAutofit/>
          </a:bodyPr>
          <a:lstStyle/>
          <a:p>
            <a:pPr lvl="0"/>
            <a:r>
              <a:rPr lang="en-US" sz="24945"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22341212" y="9000442"/>
            <a:ext cx="1514155" cy="1823364"/>
          </a:xfrm>
          <a:prstGeom prst="rect">
            <a:avLst/>
          </a:prstGeom>
        </p:spPr>
        <p:txBody>
          <a:bodyPr vert="horz" lIns="285115" tIns="142558" rIns="285115" bIns="142558" rtlCol="0" anchor="ctr">
            <a:noAutofit/>
          </a:bodyPr>
          <a:lstStyle/>
          <a:p>
            <a:pPr lvl="0"/>
            <a:r>
              <a:rPr lang="en-US" sz="24945"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51994426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2039036" y="1900767"/>
            <a:ext cx="20996195" cy="9424635"/>
          </a:xfrm>
        </p:spPr>
        <p:txBody>
          <a:bodyPr anchor="ctr">
            <a:normAutofit/>
          </a:bodyPr>
          <a:lstStyle>
            <a:lvl1pPr algn="l">
              <a:defRPr sz="1372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2018338" y="12513380"/>
            <a:ext cx="21016891" cy="1603454"/>
          </a:xfrm>
        </p:spPr>
        <p:txBody>
          <a:bodyPr anchor="b">
            <a:noAutofit/>
          </a:bodyPr>
          <a:lstStyle>
            <a:lvl1pPr marL="0" indent="0">
              <a:buFontTx/>
              <a:buNone/>
              <a:defRPr sz="7483">
                <a:solidFill>
                  <a:schemeClr val="accent1"/>
                </a:solidFill>
              </a:defRPr>
            </a:lvl1pPr>
            <a:lvl2pPr marL="1425595" indent="0">
              <a:buFontTx/>
              <a:buNone/>
              <a:defRPr/>
            </a:lvl2pPr>
            <a:lvl3pPr marL="2851191" indent="0">
              <a:buFontTx/>
              <a:buNone/>
              <a:defRPr/>
            </a:lvl3pPr>
            <a:lvl4pPr marL="4276786" indent="0">
              <a:buFontTx/>
              <a:buNone/>
              <a:defRPr/>
            </a:lvl4pPr>
            <a:lvl5pPr marL="5702381"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2018343" y="14116834"/>
            <a:ext cx="21016888" cy="4720468"/>
          </a:xfrm>
        </p:spPr>
        <p:txBody>
          <a:bodyPr anchor="t">
            <a:normAutofit/>
          </a:bodyPr>
          <a:lstStyle>
            <a:lvl1pPr marL="0" indent="0" algn="l">
              <a:buNone/>
              <a:defRPr sz="5613">
                <a:solidFill>
                  <a:schemeClr val="tx1">
                    <a:lumMod val="50000"/>
                    <a:lumOff val="50000"/>
                  </a:schemeClr>
                </a:solidFill>
              </a:defRPr>
            </a:lvl1pPr>
            <a:lvl2pPr marL="1425595" indent="0">
              <a:buNone/>
              <a:defRPr sz="5613">
                <a:solidFill>
                  <a:schemeClr val="tx1">
                    <a:tint val="75000"/>
                  </a:schemeClr>
                </a:solidFill>
              </a:defRPr>
            </a:lvl2pPr>
            <a:lvl3pPr marL="2851191" indent="0">
              <a:buNone/>
              <a:defRPr sz="4989">
                <a:solidFill>
                  <a:schemeClr val="tx1">
                    <a:tint val="75000"/>
                  </a:schemeClr>
                </a:solidFill>
              </a:defRPr>
            </a:lvl3pPr>
            <a:lvl4pPr marL="4276786" indent="0">
              <a:buNone/>
              <a:defRPr sz="4365">
                <a:solidFill>
                  <a:schemeClr val="tx1">
                    <a:tint val="75000"/>
                  </a:schemeClr>
                </a:solidFill>
              </a:defRPr>
            </a:lvl4pPr>
            <a:lvl5pPr marL="5702381" indent="0">
              <a:buNone/>
              <a:defRPr sz="4365">
                <a:solidFill>
                  <a:schemeClr val="tx1">
                    <a:tint val="75000"/>
                  </a:schemeClr>
                </a:solidFill>
              </a:defRPr>
            </a:lvl5pPr>
            <a:lvl6pPr marL="7127977" indent="0">
              <a:buNone/>
              <a:defRPr sz="4365">
                <a:solidFill>
                  <a:schemeClr val="tx1">
                    <a:tint val="75000"/>
                  </a:schemeClr>
                </a:solidFill>
              </a:defRPr>
            </a:lvl6pPr>
            <a:lvl7pPr marL="8553572" indent="0">
              <a:buNone/>
              <a:defRPr sz="4365">
                <a:solidFill>
                  <a:schemeClr val="tx1">
                    <a:tint val="75000"/>
                  </a:schemeClr>
                </a:solidFill>
              </a:defRPr>
            </a:lvl7pPr>
            <a:lvl8pPr marL="9979167" indent="0">
              <a:buNone/>
              <a:defRPr sz="4365">
                <a:solidFill>
                  <a:schemeClr val="tx1">
                    <a:tint val="75000"/>
                  </a:schemeClr>
                </a:solidFill>
              </a:defRPr>
            </a:lvl8pPr>
            <a:lvl9pPr marL="11404763" indent="0">
              <a:buNone/>
              <a:defRPr sz="4365">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0057592E-0C21-4F4D-BDD6-4B8FDF93DDFF}" type="datetimeFigureOut">
              <a:rPr lang="ru-RU" smtClean="0"/>
              <a:t>07.10.2021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4121700-1C30-4453-8A03-7959DE8B908C}" type="slidenum">
              <a:rPr lang="ru-RU" smtClean="0"/>
              <a:t>‹#›</a:t>
            </a:fld>
            <a:endParaRPr lang="ru-RU"/>
          </a:p>
        </p:txBody>
      </p:sp>
    </p:spTree>
    <p:extLst>
      <p:ext uri="{BB962C8B-B14F-4D97-AF65-F5344CB8AC3E}">
        <p14:creationId xmlns:p14="http://schemas.microsoft.com/office/powerpoint/2010/main" val="128833019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0057592E-0C21-4F4D-BDD6-4B8FDF93DDFF}" type="datetimeFigureOut">
              <a:rPr lang="ru-RU" smtClean="0"/>
              <a:t>07.10.2021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4121700-1C30-4453-8A03-7959DE8B908C}" type="slidenum">
              <a:rPr lang="ru-RU" smtClean="0"/>
              <a:t>‹#›</a:t>
            </a:fld>
            <a:endParaRPr lang="ru-RU"/>
          </a:p>
        </p:txBody>
      </p:sp>
    </p:spTree>
    <p:extLst>
      <p:ext uri="{BB962C8B-B14F-4D97-AF65-F5344CB8AC3E}">
        <p14:creationId xmlns:p14="http://schemas.microsoft.com/office/powerpoint/2010/main" val="87063141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9790507" y="1900768"/>
            <a:ext cx="3240785" cy="16374316"/>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2018344" y="1900768"/>
            <a:ext cx="17200407" cy="16374316"/>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0057592E-0C21-4F4D-BDD6-4B8FDF93DDFF}" type="datetimeFigureOut">
              <a:rPr lang="ru-RU" smtClean="0"/>
              <a:t>07.10.2021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4121700-1C30-4453-8A03-7959DE8B908C}" type="slidenum">
              <a:rPr lang="ru-RU" smtClean="0"/>
              <a:t>‹#›</a:t>
            </a:fld>
            <a:endParaRPr lang="ru-RU"/>
          </a:p>
        </p:txBody>
      </p:sp>
    </p:spTree>
    <p:extLst>
      <p:ext uri="{BB962C8B-B14F-4D97-AF65-F5344CB8AC3E}">
        <p14:creationId xmlns:p14="http://schemas.microsoft.com/office/powerpoint/2010/main" val="27509365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2065655" y="5339435"/>
            <a:ext cx="26112372" cy="8890225"/>
          </a:xfrm>
        </p:spPr>
        <p:txBody>
          <a:bodyPr anchor="b">
            <a:normAutofit/>
          </a:bodyPr>
          <a:lstStyle>
            <a:lvl1pPr>
              <a:defRPr sz="19865" b="0"/>
            </a:lvl1pPr>
          </a:lstStyle>
          <a:p>
            <a:r>
              <a:rPr lang="ru-RU"/>
              <a:t>Образец заголовка</a:t>
            </a:r>
            <a:endParaRPr lang="en-US" dirty="0"/>
          </a:p>
        </p:txBody>
      </p:sp>
      <p:sp>
        <p:nvSpPr>
          <p:cNvPr id="3" name="Text Placeholder 2"/>
          <p:cNvSpPr>
            <a:spLocks noGrp="1"/>
          </p:cNvSpPr>
          <p:nvPr>
            <p:ph type="body" idx="1"/>
          </p:nvPr>
        </p:nvSpPr>
        <p:spPr>
          <a:xfrm>
            <a:off x="2065655" y="14195365"/>
            <a:ext cx="26112372" cy="4677667"/>
          </a:xfrm>
        </p:spPr>
        <p:txBody>
          <a:bodyPr anchor="t">
            <a:normAutofit/>
          </a:bodyPr>
          <a:lstStyle>
            <a:lvl1pPr marL="0" indent="0">
              <a:buNone/>
              <a:defRPr sz="7947">
                <a:solidFill>
                  <a:schemeClr val="tx1">
                    <a:lumMod val="75000"/>
                    <a:lumOff val="25000"/>
                  </a:schemeClr>
                </a:solidFill>
              </a:defRPr>
            </a:lvl1pPr>
            <a:lvl2pPr marL="1513721" indent="0">
              <a:buNone/>
              <a:defRPr sz="5959">
                <a:solidFill>
                  <a:schemeClr val="tx1">
                    <a:tint val="75000"/>
                  </a:schemeClr>
                </a:solidFill>
              </a:defRPr>
            </a:lvl2pPr>
            <a:lvl3pPr marL="3027442" indent="0">
              <a:buNone/>
              <a:defRPr sz="5298">
                <a:solidFill>
                  <a:schemeClr val="tx1">
                    <a:tint val="75000"/>
                  </a:schemeClr>
                </a:solidFill>
              </a:defRPr>
            </a:lvl3pPr>
            <a:lvl4pPr marL="4541163" indent="0">
              <a:buNone/>
              <a:defRPr sz="4635">
                <a:solidFill>
                  <a:schemeClr val="tx1">
                    <a:tint val="75000"/>
                  </a:schemeClr>
                </a:solidFill>
              </a:defRPr>
            </a:lvl4pPr>
            <a:lvl5pPr marL="6054884" indent="0">
              <a:buNone/>
              <a:defRPr sz="4635">
                <a:solidFill>
                  <a:schemeClr val="tx1">
                    <a:tint val="75000"/>
                  </a:schemeClr>
                </a:solidFill>
              </a:defRPr>
            </a:lvl5pPr>
            <a:lvl6pPr marL="7568605" indent="0">
              <a:buNone/>
              <a:defRPr sz="4635">
                <a:solidFill>
                  <a:schemeClr val="tx1">
                    <a:tint val="75000"/>
                  </a:schemeClr>
                </a:solidFill>
              </a:defRPr>
            </a:lvl6pPr>
            <a:lvl7pPr marL="9082324" indent="0">
              <a:buNone/>
              <a:defRPr sz="4635">
                <a:solidFill>
                  <a:schemeClr val="tx1">
                    <a:tint val="75000"/>
                  </a:schemeClr>
                </a:solidFill>
              </a:defRPr>
            </a:lvl7pPr>
            <a:lvl8pPr marL="10596045" indent="0">
              <a:buNone/>
              <a:defRPr sz="4635">
                <a:solidFill>
                  <a:schemeClr val="tx1">
                    <a:tint val="75000"/>
                  </a:schemeClr>
                </a:solidFill>
              </a:defRPr>
            </a:lvl8pPr>
            <a:lvl9pPr marL="12109766" indent="0">
              <a:buNone/>
              <a:defRPr sz="4635">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0057592E-0C21-4F4D-BDD6-4B8FDF93DDFF}" type="datetimeFigureOut">
              <a:rPr lang="ru-RU" smtClean="0"/>
              <a:t>07.10.2021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4121700-1C30-4453-8A03-7959DE8B908C}" type="slidenum">
              <a:rPr lang="ru-RU" smtClean="0"/>
              <a:t>‹#›</a:t>
            </a:fld>
            <a:endParaRPr lang="ru-RU"/>
          </a:p>
        </p:txBody>
      </p:sp>
    </p:spTree>
    <p:extLst>
      <p:ext uri="{BB962C8B-B14F-4D97-AF65-F5344CB8AC3E}">
        <p14:creationId xmlns:p14="http://schemas.microsoft.com/office/powerpoint/2010/main" val="38996057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2098622" y="5702302"/>
            <a:ext cx="12866966" cy="13567711"/>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15326827" y="5702302"/>
            <a:ext cx="12866966" cy="13567711"/>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0057592E-0C21-4F4D-BDD6-4B8FDF93DDFF}" type="datetimeFigureOut">
              <a:rPr lang="ru-RU" smtClean="0"/>
              <a:t>07.10.2021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44121700-1C30-4453-8A03-7959DE8B908C}" type="slidenum">
              <a:rPr lang="ru-RU" smtClean="0"/>
              <a:t>‹#›</a:t>
            </a:fld>
            <a:endParaRPr lang="ru-RU"/>
          </a:p>
        </p:txBody>
      </p:sp>
    </p:spTree>
    <p:extLst>
      <p:ext uri="{BB962C8B-B14F-4D97-AF65-F5344CB8AC3E}">
        <p14:creationId xmlns:p14="http://schemas.microsoft.com/office/powerpoint/2010/main" val="926668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098622" y="5244109"/>
            <a:ext cx="12803892" cy="2574576"/>
          </a:xfrm>
        </p:spPr>
        <p:txBody>
          <a:bodyPr anchor="b">
            <a:normAutofit/>
          </a:bodyPr>
          <a:lstStyle>
            <a:lvl1pPr marL="0" indent="0">
              <a:spcBef>
                <a:spcPts val="0"/>
              </a:spcBef>
              <a:buNone/>
              <a:defRPr sz="7947" b="1"/>
            </a:lvl1pPr>
            <a:lvl2pPr marL="1513721" indent="0">
              <a:buNone/>
              <a:defRPr sz="6622" b="1"/>
            </a:lvl2pPr>
            <a:lvl3pPr marL="3027442" indent="0">
              <a:buNone/>
              <a:defRPr sz="5959" b="1"/>
            </a:lvl3pPr>
            <a:lvl4pPr marL="4541163" indent="0">
              <a:buNone/>
              <a:defRPr sz="5298" b="1"/>
            </a:lvl4pPr>
            <a:lvl5pPr marL="6054884" indent="0">
              <a:buNone/>
              <a:defRPr sz="5298" b="1"/>
            </a:lvl5pPr>
            <a:lvl6pPr marL="7568605" indent="0">
              <a:buNone/>
              <a:defRPr sz="5298" b="1"/>
            </a:lvl6pPr>
            <a:lvl7pPr marL="9082324" indent="0">
              <a:buNone/>
              <a:defRPr sz="5298" b="1"/>
            </a:lvl7pPr>
            <a:lvl8pPr marL="10596045" indent="0">
              <a:buNone/>
              <a:defRPr sz="5298" b="1"/>
            </a:lvl8pPr>
            <a:lvl9pPr marL="12109766" indent="0">
              <a:buNone/>
              <a:defRPr sz="5298" b="1"/>
            </a:lvl9pPr>
          </a:lstStyle>
          <a:p>
            <a:pPr lvl="0"/>
            <a:r>
              <a:rPr lang="ru-RU"/>
              <a:t>Образец текста</a:t>
            </a:r>
          </a:p>
        </p:txBody>
      </p:sp>
      <p:sp>
        <p:nvSpPr>
          <p:cNvPr id="4" name="Content Placeholder 3"/>
          <p:cNvSpPr>
            <a:spLocks noGrp="1"/>
          </p:cNvSpPr>
          <p:nvPr>
            <p:ph sz="half" idx="2"/>
          </p:nvPr>
        </p:nvSpPr>
        <p:spPr>
          <a:xfrm>
            <a:off x="2098622" y="7818688"/>
            <a:ext cx="12803892" cy="11476082"/>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15326832" y="5244111"/>
            <a:ext cx="12866967" cy="2574572"/>
          </a:xfrm>
        </p:spPr>
        <p:txBody>
          <a:bodyPr anchor="b"/>
          <a:lstStyle>
            <a:lvl1pPr marL="0" indent="0">
              <a:spcBef>
                <a:spcPts val="0"/>
              </a:spcBef>
              <a:buNone/>
              <a:defRPr sz="7947" b="1"/>
            </a:lvl1pPr>
            <a:lvl2pPr marL="1513721" indent="0">
              <a:buNone/>
              <a:defRPr sz="6622" b="1"/>
            </a:lvl2pPr>
            <a:lvl3pPr marL="3027442" indent="0">
              <a:buNone/>
              <a:defRPr sz="5959" b="1"/>
            </a:lvl3pPr>
            <a:lvl4pPr marL="4541163" indent="0">
              <a:buNone/>
              <a:defRPr sz="5298" b="1"/>
            </a:lvl4pPr>
            <a:lvl5pPr marL="6054884" indent="0">
              <a:buNone/>
              <a:defRPr sz="5298" b="1"/>
            </a:lvl5pPr>
            <a:lvl6pPr marL="7568605" indent="0">
              <a:buNone/>
              <a:defRPr sz="5298" b="1"/>
            </a:lvl6pPr>
            <a:lvl7pPr marL="9082324" indent="0">
              <a:buNone/>
              <a:defRPr sz="5298" b="1"/>
            </a:lvl7pPr>
            <a:lvl8pPr marL="10596045" indent="0">
              <a:buNone/>
              <a:defRPr sz="5298" b="1"/>
            </a:lvl8pPr>
            <a:lvl9pPr marL="12109766" indent="0">
              <a:buNone/>
              <a:defRPr sz="5298" b="1"/>
            </a:lvl9pPr>
          </a:lstStyle>
          <a:p>
            <a:pPr lvl="0"/>
            <a:r>
              <a:rPr lang="ru-RU"/>
              <a:t>Образец текста</a:t>
            </a:r>
          </a:p>
        </p:txBody>
      </p:sp>
      <p:sp>
        <p:nvSpPr>
          <p:cNvPr id="6" name="Content Placeholder 5"/>
          <p:cNvSpPr>
            <a:spLocks noGrp="1"/>
          </p:cNvSpPr>
          <p:nvPr>
            <p:ph sz="quarter" idx="4"/>
          </p:nvPr>
        </p:nvSpPr>
        <p:spPr>
          <a:xfrm>
            <a:off x="15326832" y="7818688"/>
            <a:ext cx="12866967" cy="11476082"/>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Date Placeholder 6"/>
          <p:cNvSpPr>
            <a:spLocks noGrp="1"/>
          </p:cNvSpPr>
          <p:nvPr>
            <p:ph type="dt" sz="half" idx="10"/>
          </p:nvPr>
        </p:nvSpPr>
        <p:spPr/>
        <p:txBody>
          <a:bodyPr/>
          <a:lstStyle/>
          <a:p>
            <a:fld id="{0057592E-0C21-4F4D-BDD6-4B8FDF93DDFF}" type="datetimeFigureOut">
              <a:rPr lang="ru-RU" smtClean="0"/>
              <a:t>07.10.2021</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44121700-1C30-4453-8A03-7959DE8B908C}" type="slidenum">
              <a:rPr lang="ru-RU" smtClean="0"/>
              <a:t>‹#›</a:t>
            </a:fld>
            <a:endParaRPr lang="ru-RU"/>
          </a:p>
        </p:txBody>
      </p:sp>
      <p:sp>
        <p:nvSpPr>
          <p:cNvPr id="10" name="Title 9"/>
          <p:cNvSpPr>
            <a:spLocks noGrp="1"/>
          </p:cNvSpPr>
          <p:nvPr>
            <p:ph type="title"/>
          </p:nvPr>
        </p:nvSpPr>
        <p:spPr/>
        <p:txBody>
          <a:bodyPr/>
          <a:lstStyle/>
          <a:p>
            <a:r>
              <a:rPr lang="ru-RU"/>
              <a:t>Образец заголовка</a:t>
            </a:r>
            <a:endParaRPr lang="en-US" dirty="0"/>
          </a:p>
        </p:txBody>
      </p:sp>
    </p:spTree>
    <p:extLst>
      <p:ext uri="{BB962C8B-B14F-4D97-AF65-F5344CB8AC3E}">
        <p14:creationId xmlns:p14="http://schemas.microsoft.com/office/powerpoint/2010/main" val="28284289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Только заголовок">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0057592E-0C21-4F4D-BDD6-4B8FDF93DDFF}" type="datetimeFigureOut">
              <a:rPr lang="ru-RU" smtClean="0"/>
              <a:t>07.10.2021</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44121700-1C30-4453-8A03-7959DE8B908C}" type="slidenum">
              <a:rPr lang="ru-RU" smtClean="0"/>
              <a:t>‹#›</a:t>
            </a:fld>
            <a:endParaRPr lang="ru-RU"/>
          </a:p>
        </p:txBody>
      </p:sp>
      <p:sp>
        <p:nvSpPr>
          <p:cNvPr id="6" name="Title 5"/>
          <p:cNvSpPr>
            <a:spLocks noGrp="1"/>
          </p:cNvSpPr>
          <p:nvPr>
            <p:ph type="title"/>
          </p:nvPr>
        </p:nvSpPr>
        <p:spPr/>
        <p:txBody>
          <a:bodyPr/>
          <a:lstStyle/>
          <a:p>
            <a:r>
              <a:rPr lang="ru-RU"/>
              <a:t>Образец заголовка</a:t>
            </a:r>
            <a:endParaRPr lang="en-US"/>
          </a:p>
        </p:txBody>
      </p:sp>
    </p:spTree>
    <p:extLst>
      <p:ext uri="{BB962C8B-B14F-4D97-AF65-F5344CB8AC3E}">
        <p14:creationId xmlns:p14="http://schemas.microsoft.com/office/powerpoint/2010/main" val="7079429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57592E-0C21-4F4D-BDD6-4B8FDF93DDFF}" type="datetimeFigureOut">
              <a:rPr lang="ru-RU" smtClean="0"/>
              <a:t>07.10.2021</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44121700-1C30-4453-8A03-7959DE8B908C}" type="slidenum">
              <a:rPr lang="ru-RU" smtClean="0"/>
              <a:t>‹#›</a:t>
            </a:fld>
            <a:endParaRPr lang="ru-RU"/>
          </a:p>
        </p:txBody>
      </p:sp>
    </p:spTree>
    <p:extLst>
      <p:ext uri="{BB962C8B-B14F-4D97-AF65-F5344CB8AC3E}">
        <p14:creationId xmlns:p14="http://schemas.microsoft.com/office/powerpoint/2010/main" val="3613632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088989" y="1425577"/>
            <a:ext cx="9763756" cy="4989504"/>
          </a:xfrm>
        </p:spPr>
        <p:txBody>
          <a:bodyPr anchor="b">
            <a:normAutofit/>
          </a:bodyPr>
          <a:lstStyle>
            <a:lvl1pPr>
              <a:defRPr sz="10594" b="0"/>
            </a:lvl1pPr>
          </a:lstStyle>
          <a:p>
            <a:r>
              <a:rPr lang="ru-RU"/>
              <a:t>Образец заголовка</a:t>
            </a:r>
            <a:endParaRPr lang="en-US" dirty="0"/>
          </a:p>
        </p:txBody>
      </p:sp>
      <p:sp>
        <p:nvSpPr>
          <p:cNvPr id="3" name="Content Placeholder 2"/>
          <p:cNvSpPr>
            <a:spLocks noGrp="1"/>
          </p:cNvSpPr>
          <p:nvPr>
            <p:ph idx="1"/>
          </p:nvPr>
        </p:nvSpPr>
        <p:spPr>
          <a:xfrm>
            <a:off x="12866966" y="3088746"/>
            <a:ext cx="15326826" cy="15206133"/>
          </a:xfrm>
        </p:spPr>
        <p:txBody>
          <a:bodyPr/>
          <a:lstStyle>
            <a:lvl1pPr>
              <a:defRPr sz="10594"/>
            </a:lvl1pPr>
            <a:lvl2pPr>
              <a:defRPr sz="9271"/>
            </a:lvl2pPr>
            <a:lvl3pPr>
              <a:defRPr sz="7947"/>
            </a:lvl3pPr>
            <a:lvl4pPr>
              <a:defRPr sz="6622"/>
            </a:lvl4pPr>
            <a:lvl5pPr>
              <a:defRPr sz="6622"/>
            </a:lvl5pPr>
            <a:lvl6pPr>
              <a:defRPr sz="6622"/>
            </a:lvl6pPr>
            <a:lvl7pPr>
              <a:defRPr sz="6622"/>
            </a:lvl7pPr>
            <a:lvl8pPr>
              <a:defRPr sz="6622"/>
            </a:lvl8pPr>
            <a:lvl9pPr>
              <a:defRPr sz="6622"/>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2088989" y="6415086"/>
            <a:ext cx="9763756" cy="11879794"/>
          </a:xfrm>
        </p:spPr>
        <p:txBody>
          <a:bodyPr>
            <a:normAutofit/>
          </a:bodyPr>
          <a:lstStyle>
            <a:lvl1pPr marL="0" indent="0">
              <a:lnSpc>
                <a:spcPct val="90000"/>
              </a:lnSpc>
              <a:buNone/>
              <a:defRPr sz="5298"/>
            </a:lvl1pPr>
            <a:lvl2pPr marL="1513721" indent="0">
              <a:buNone/>
              <a:defRPr sz="3973"/>
            </a:lvl2pPr>
            <a:lvl3pPr marL="3027442" indent="0">
              <a:buNone/>
              <a:defRPr sz="3312"/>
            </a:lvl3pPr>
            <a:lvl4pPr marL="4541163" indent="0">
              <a:buNone/>
              <a:defRPr sz="2980"/>
            </a:lvl4pPr>
            <a:lvl5pPr marL="6054884" indent="0">
              <a:buNone/>
              <a:defRPr sz="2980"/>
            </a:lvl5pPr>
            <a:lvl6pPr marL="7568605" indent="0">
              <a:buNone/>
              <a:defRPr sz="2980"/>
            </a:lvl6pPr>
            <a:lvl7pPr marL="9082324" indent="0">
              <a:buNone/>
              <a:defRPr sz="2980"/>
            </a:lvl7pPr>
            <a:lvl8pPr marL="10596045" indent="0">
              <a:buNone/>
              <a:defRPr sz="2980"/>
            </a:lvl8pPr>
            <a:lvl9pPr marL="12109766" indent="0">
              <a:buNone/>
              <a:defRPr sz="2980"/>
            </a:lvl9pPr>
          </a:lstStyle>
          <a:p>
            <a:pPr lvl="0"/>
            <a:r>
              <a:rPr lang="ru-RU"/>
              <a:t>Образец текста</a:t>
            </a:r>
          </a:p>
        </p:txBody>
      </p:sp>
      <p:sp>
        <p:nvSpPr>
          <p:cNvPr id="5" name="Date Placeholder 4"/>
          <p:cNvSpPr>
            <a:spLocks noGrp="1"/>
          </p:cNvSpPr>
          <p:nvPr>
            <p:ph type="dt" sz="half" idx="10"/>
          </p:nvPr>
        </p:nvSpPr>
        <p:spPr/>
        <p:txBody>
          <a:bodyPr/>
          <a:lstStyle/>
          <a:p>
            <a:fld id="{0057592E-0C21-4F4D-BDD6-4B8FDF93DDFF}" type="datetimeFigureOut">
              <a:rPr lang="ru-RU" smtClean="0"/>
              <a:t>07.10.2021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44121700-1C30-4453-8A03-7959DE8B908C}" type="slidenum">
              <a:rPr lang="ru-RU" smtClean="0"/>
              <a:t>‹#›</a:t>
            </a:fld>
            <a:endParaRPr lang="ru-RU"/>
          </a:p>
        </p:txBody>
      </p:sp>
    </p:spTree>
    <p:extLst>
      <p:ext uri="{BB962C8B-B14F-4D97-AF65-F5344CB8AC3E}">
        <p14:creationId xmlns:p14="http://schemas.microsoft.com/office/powerpoint/2010/main" val="25491100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088989" y="1425575"/>
            <a:ext cx="9763756" cy="4989512"/>
          </a:xfrm>
        </p:spPr>
        <p:txBody>
          <a:bodyPr anchor="b">
            <a:normAutofit/>
          </a:bodyPr>
          <a:lstStyle>
            <a:lvl1pPr>
              <a:defRPr sz="10594" b="0"/>
            </a:lvl1pPr>
          </a:lstStyle>
          <a:p>
            <a:r>
              <a:rPr lang="ru-RU"/>
              <a:t>Образец заголовка</a:t>
            </a:r>
            <a:endParaRPr lang="en-US" dirty="0"/>
          </a:p>
        </p:txBody>
      </p:sp>
      <p:sp>
        <p:nvSpPr>
          <p:cNvPr id="3" name="Picture Placeholder 2"/>
          <p:cNvSpPr>
            <a:spLocks noGrp="1"/>
          </p:cNvSpPr>
          <p:nvPr>
            <p:ph type="pic" idx="1"/>
          </p:nvPr>
        </p:nvSpPr>
        <p:spPr>
          <a:xfrm>
            <a:off x="12866966" y="3088746"/>
            <a:ext cx="15326826" cy="15206133"/>
          </a:xfrm>
        </p:spPr>
        <p:txBody>
          <a:bodyPr/>
          <a:lstStyle>
            <a:lvl1pPr marL="0" indent="0">
              <a:buNone/>
              <a:defRPr sz="10594"/>
            </a:lvl1pPr>
            <a:lvl2pPr marL="1513721" indent="0">
              <a:buNone/>
              <a:defRPr sz="9271"/>
            </a:lvl2pPr>
            <a:lvl3pPr marL="3027442" indent="0">
              <a:buNone/>
              <a:defRPr sz="7947"/>
            </a:lvl3pPr>
            <a:lvl4pPr marL="4541163" indent="0">
              <a:buNone/>
              <a:defRPr sz="6622"/>
            </a:lvl4pPr>
            <a:lvl5pPr marL="6054884" indent="0">
              <a:buNone/>
              <a:defRPr sz="6622"/>
            </a:lvl5pPr>
            <a:lvl6pPr marL="7568605" indent="0">
              <a:buNone/>
              <a:defRPr sz="6622"/>
            </a:lvl6pPr>
            <a:lvl7pPr marL="9082324" indent="0">
              <a:buNone/>
              <a:defRPr sz="6622"/>
            </a:lvl7pPr>
            <a:lvl8pPr marL="10596045" indent="0">
              <a:buNone/>
              <a:defRPr sz="6622"/>
            </a:lvl8pPr>
            <a:lvl9pPr marL="12109766" indent="0">
              <a:buNone/>
              <a:defRPr sz="6622"/>
            </a:lvl9pPr>
          </a:lstStyle>
          <a:p>
            <a:r>
              <a:rPr lang="ru-RU"/>
              <a:t>Вставка рисунка</a:t>
            </a:r>
            <a:endParaRPr lang="en-US" dirty="0"/>
          </a:p>
        </p:txBody>
      </p:sp>
      <p:sp>
        <p:nvSpPr>
          <p:cNvPr id="4" name="Text Placeholder 3"/>
          <p:cNvSpPr>
            <a:spLocks noGrp="1"/>
          </p:cNvSpPr>
          <p:nvPr>
            <p:ph type="body" sz="half" idx="2"/>
          </p:nvPr>
        </p:nvSpPr>
        <p:spPr>
          <a:xfrm>
            <a:off x="2088989" y="6415088"/>
            <a:ext cx="9763756" cy="11879792"/>
          </a:xfrm>
        </p:spPr>
        <p:txBody>
          <a:bodyPr>
            <a:normAutofit/>
          </a:bodyPr>
          <a:lstStyle>
            <a:lvl1pPr marL="0" indent="0">
              <a:lnSpc>
                <a:spcPct val="90000"/>
              </a:lnSpc>
              <a:buNone/>
              <a:defRPr sz="5298"/>
            </a:lvl1pPr>
            <a:lvl2pPr marL="1513721" indent="0">
              <a:buNone/>
              <a:defRPr sz="3973"/>
            </a:lvl2pPr>
            <a:lvl3pPr marL="3027442" indent="0">
              <a:buNone/>
              <a:defRPr sz="3312"/>
            </a:lvl3pPr>
            <a:lvl4pPr marL="4541163" indent="0">
              <a:buNone/>
              <a:defRPr sz="2980"/>
            </a:lvl4pPr>
            <a:lvl5pPr marL="6054884" indent="0">
              <a:buNone/>
              <a:defRPr sz="2980"/>
            </a:lvl5pPr>
            <a:lvl6pPr marL="7568605" indent="0">
              <a:buNone/>
              <a:defRPr sz="2980"/>
            </a:lvl6pPr>
            <a:lvl7pPr marL="9082324" indent="0">
              <a:buNone/>
              <a:defRPr sz="2980"/>
            </a:lvl7pPr>
            <a:lvl8pPr marL="10596045" indent="0">
              <a:buNone/>
              <a:defRPr sz="2980"/>
            </a:lvl8pPr>
            <a:lvl9pPr marL="12109766" indent="0">
              <a:buNone/>
              <a:defRPr sz="2980"/>
            </a:lvl9pPr>
          </a:lstStyle>
          <a:p>
            <a:pPr lvl="0"/>
            <a:r>
              <a:rPr lang="ru-RU"/>
              <a:t>Образец текста</a:t>
            </a:r>
          </a:p>
        </p:txBody>
      </p:sp>
      <p:sp>
        <p:nvSpPr>
          <p:cNvPr id="5" name="Date Placeholder 4"/>
          <p:cNvSpPr>
            <a:spLocks noGrp="1"/>
          </p:cNvSpPr>
          <p:nvPr>
            <p:ph type="dt" sz="half" idx="10"/>
          </p:nvPr>
        </p:nvSpPr>
        <p:spPr/>
        <p:txBody>
          <a:bodyPr/>
          <a:lstStyle/>
          <a:p>
            <a:fld id="{0057592E-0C21-4F4D-BDD6-4B8FDF93DDFF}" type="datetimeFigureOut">
              <a:rPr lang="ru-RU" smtClean="0"/>
              <a:t>07.10.2021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44121700-1C30-4453-8A03-7959DE8B908C}" type="slidenum">
              <a:rPr lang="ru-RU" smtClean="0"/>
              <a:t>‹#›</a:t>
            </a:fld>
            <a:endParaRPr lang="ru-RU"/>
          </a:p>
        </p:txBody>
      </p:sp>
    </p:spTree>
    <p:extLst>
      <p:ext uri="{BB962C8B-B14F-4D97-AF65-F5344CB8AC3E}">
        <p14:creationId xmlns:p14="http://schemas.microsoft.com/office/powerpoint/2010/main" val="3937416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17" Type="http://schemas.openxmlformats.org/officeDocument/2006/relationships/theme" Target="../theme/theme2.xml"/><Relationship Id="rId2" Type="http://schemas.openxmlformats.org/officeDocument/2006/relationships/slideLayout" Target="../slideLayouts/slideLayout14.xml"/><Relationship Id="rId16" Type="http://schemas.openxmlformats.org/officeDocument/2006/relationships/slideLayout" Target="../slideLayouts/slideLayout28.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098622" y="1140461"/>
            <a:ext cx="26112372" cy="4133177"/>
          </a:xfrm>
          <a:prstGeom prst="rect">
            <a:avLst/>
          </a:prstGeom>
        </p:spPr>
        <p:txBody>
          <a:bodyPr vert="horz" lIns="91440" tIns="45720" rIns="91440" bIns="4572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2098622" y="5702302"/>
            <a:ext cx="26112372" cy="13567711"/>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2081421" y="19819460"/>
            <a:ext cx="6811923" cy="1138480"/>
          </a:xfrm>
          <a:prstGeom prst="rect">
            <a:avLst/>
          </a:prstGeom>
        </p:spPr>
        <p:txBody>
          <a:bodyPr vert="horz" lIns="91440" tIns="45720" rIns="91440" bIns="45720" rtlCol="0" anchor="ctr"/>
          <a:lstStyle>
            <a:lvl1pPr algn="l">
              <a:defRPr sz="3641">
                <a:solidFill>
                  <a:schemeClr val="tx1">
                    <a:lumMod val="65000"/>
                    <a:lumOff val="35000"/>
                  </a:schemeClr>
                </a:solidFill>
              </a:defRPr>
            </a:lvl1pPr>
          </a:lstStyle>
          <a:p>
            <a:fld id="{0057592E-0C21-4F4D-BDD6-4B8FDF93DDFF}" type="datetimeFigureOut">
              <a:rPr lang="ru-RU" smtClean="0"/>
              <a:t>07.10.2021</a:t>
            </a:fld>
            <a:endParaRPr lang="ru-RU"/>
          </a:p>
        </p:txBody>
      </p:sp>
      <p:sp>
        <p:nvSpPr>
          <p:cNvPr id="5" name="Footer Placeholder 4"/>
          <p:cNvSpPr>
            <a:spLocks noGrp="1"/>
          </p:cNvSpPr>
          <p:nvPr>
            <p:ph type="ftr" sz="quarter" idx="3"/>
          </p:nvPr>
        </p:nvSpPr>
        <p:spPr>
          <a:xfrm>
            <a:off x="10028665" y="19819460"/>
            <a:ext cx="10217884" cy="1138480"/>
          </a:xfrm>
          <a:prstGeom prst="rect">
            <a:avLst/>
          </a:prstGeom>
        </p:spPr>
        <p:txBody>
          <a:bodyPr vert="horz" lIns="91440" tIns="45720" rIns="91440" bIns="45720" rtlCol="0" anchor="ctr"/>
          <a:lstStyle>
            <a:lvl1pPr algn="ctr">
              <a:defRPr sz="3641">
                <a:solidFill>
                  <a:schemeClr val="tx1">
                    <a:lumMod val="65000"/>
                    <a:lumOff val="35000"/>
                  </a:schemeClr>
                </a:solidFill>
              </a:defRPr>
            </a:lvl1pPr>
          </a:lstStyle>
          <a:p>
            <a:endParaRPr lang="ru-RU"/>
          </a:p>
        </p:txBody>
      </p:sp>
      <p:sp>
        <p:nvSpPr>
          <p:cNvPr id="6" name="Slide Number Placeholder 5"/>
          <p:cNvSpPr>
            <a:spLocks noGrp="1"/>
          </p:cNvSpPr>
          <p:nvPr>
            <p:ph type="sldNum" sz="quarter" idx="4"/>
          </p:nvPr>
        </p:nvSpPr>
        <p:spPr>
          <a:xfrm>
            <a:off x="21399070" y="19819460"/>
            <a:ext cx="6811923" cy="1138480"/>
          </a:xfrm>
          <a:prstGeom prst="rect">
            <a:avLst/>
          </a:prstGeom>
        </p:spPr>
        <p:txBody>
          <a:bodyPr vert="horz" lIns="91440" tIns="45720" rIns="91440" bIns="45720" rtlCol="0" anchor="ctr"/>
          <a:lstStyle>
            <a:lvl1pPr algn="r">
              <a:defRPr sz="3641">
                <a:solidFill>
                  <a:schemeClr val="tx1">
                    <a:tint val="75000"/>
                  </a:schemeClr>
                </a:solidFill>
              </a:defRPr>
            </a:lvl1pPr>
          </a:lstStyle>
          <a:p>
            <a:fld id="{44121700-1C30-4453-8A03-7959DE8B908C}" type="slidenum">
              <a:rPr lang="ru-RU" smtClean="0"/>
              <a:t>‹#›</a:t>
            </a:fld>
            <a:endParaRPr lang="ru-RU"/>
          </a:p>
        </p:txBody>
      </p:sp>
    </p:spTree>
    <p:extLst>
      <p:ext uri="{BB962C8B-B14F-4D97-AF65-F5344CB8AC3E}">
        <p14:creationId xmlns:p14="http://schemas.microsoft.com/office/powerpoint/2010/main" val="1816374259"/>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4024" r:id="rId12"/>
  </p:sldLayoutIdLst>
  <p:txStyles>
    <p:titleStyle>
      <a:lvl1pPr algn="l" defTabSz="3027442" rtl="0" eaLnBrk="1" latinLnBrk="0" hangingPunct="1">
        <a:lnSpc>
          <a:spcPct val="90000"/>
        </a:lnSpc>
        <a:spcBef>
          <a:spcPct val="0"/>
        </a:spcBef>
        <a:buNone/>
        <a:defRPr sz="14569" kern="1200">
          <a:solidFill>
            <a:schemeClr val="tx1"/>
          </a:solidFill>
          <a:latin typeface="+mj-lt"/>
          <a:ea typeface="+mj-ea"/>
          <a:cs typeface="+mj-cs"/>
        </a:defRPr>
      </a:lvl1pPr>
    </p:titleStyle>
    <p:bodyStyle>
      <a:lvl1pPr marL="756860" indent="-756860" algn="l" defTabSz="3027442" rtl="0" eaLnBrk="1" latinLnBrk="0" hangingPunct="1">
        <a:lnSpc>
          <a:spcPct val="90000"/>
        </a:lnSpc>
        <a:spcBef>
          <a:spcPts val="3312"/>
        </a:spcBef>
        <a:buFont typeface="Wingdings 2" pitchFamily="18" charset="2"/>
        <a:buChar char=""/>
        <a:defRPr sz="9271" kern="1200">
          <a:solidFill>
            <a:schemeClr val="tx1"/>
          </a:solidFill>
          <a:latin typeface="+mn-lt"/>
          <a:ea typeface="+mn-ea"/>
          <a:cs typeface="+mn-cs"/>
        </a:defRPr>
      </a:lvl1pPr>
      <a:lvl2pPr marL="2270581" indent="-756860" algn="l" defTabSz="3027442" rtl="0" eaLnBrk="1" latinLnBrk="0" hangingPunct="1">
        <a:lnSpc>
          <a:spcPct val="90000"/>
        </a:lnSpc>
        <a:spcBef>
          <a:spcPts val="1655"/>
        </a:spcBef>
        <a:buFont typeface="Wingdings 2" pitchFamily="18" charset="2"/>
        <a:buChar char=""/>
        <a:defRPr sz="7947" kern="1200">
          <a:solidFill>
            <a:schemeClr val="tx1"/>
          </a:solidFill>
          <a:latin typeface="+mn-lt"/>
          <a:ea typeface="+mn-ea"/>
          <a:cs typeface="+mn-cs"/>
        </a:defRPr>
      </a:lvl2pPr>
      <a:lvl3pPr marL="3784302" indent="-756860" algn="l" defTabSz="3027442" rtl="0" eaLnBrk="1" latinLnBrk="0" hangingPunct="1">
        <a:lnSpc>
          <a:spcPct val="90000"/>
        </a:lnSpc>
        <a:spcBef>
          <a:spcPts val="1655"/>
        </a:spcBef>
        <a:buFont typeface="Wingdings 2" pitchFamily="18" charset="2"/>
        <a:buChar char=""/>
        <a:defRPr sz="6622" kern="1200">
          <a:solidFill>
            <a:schemeClr val="tx1"/>
          </a:solidFill>
          <a:latin typeface="+mn-lt"/>
          <a:ea typeface="+mn-ea"/>
          <a:cs typeface="+mn-cs"/>
        </a:defRPr>
      </a:lvl3pPr>
      <a:lvl4pPr marL="5298023" indent="-756860" algn="l" defTabSz="3027442" rtl="0" eaLnBrk="1" latinLnBrk="0" hangingPunct="1">
        <a:lnSpc>
          <a:spcPct val="90000"/>
        </a:lnSpc>
        <a:spcBef>
          <a:spcPts val="1655"/>
        </a:spcBef>
        <a:buFont typeface="Wingdings 2" pitchFamily="18" charset="2"/>
        <a:buChar char=""/>
        <a:defRPr sz="5959" kern="1200">
          <a:solidFill>
            <a:schemeClr val="tx1"/>
          </a:solidFill>
          <a:latin typeface="+mn-lt"/>
          <a:ea typeface="+mn-ea"/>
          <a:cs typeface="+mn-cs"/>
        </a:defRPr>
      </a:lvl4pPr>
      <a:lvl5pPr marL="6811744" indent="-756860" algn="l" defTabSz="3027442" rtl="0" eaLnBrk="1" latinLnBrk="0" hangingPunct="1">
        <a:lnSpc>
          <a:spcPct val="90000"/>
        </a:lnSpc>
        <a:spcBef>
          <a:spcPts val="1655"/>
        </a:spcBef>
        <a:buFont typeface="Wingdings 2" pitchFamily="18" charset="2"/>
        <a:buChar char=""/>
        <a:defRPr sz="5959" kern="1200">
          <a:solidFill>
            <a:schemeClr val="tx1"/>
          </a:solidFill>
          <a:latin typeface="+mn-lt"/>
          <a:ea typeface="+mn-ea"/>
          <a:cs typeface="+mn-cs"/>
        </a:defRPr>
      </a:lvl5pPr>
      <a:lvl6pPr marL="8325465" indent="-756860" algn="l" defTabSz="3027442" rtl="0" eaLnBrk="1" latinLnBrk="0" hangingPunct="1">
        <a:spcBef>
          <a:spcPct val="20000"/>
        </a:spcBef>
        <a:buFont typeface="Wingdings 2" pitchFamily="18" charset="2"/>
        <a:buChar char=""/>
        <a:defRPr sz="5959" kern="1200">
          <a:solidFill>
            <a:schemeClr val="tx1"/>
          </a:solidFill>
          <a:latin typeface="+mn-lt"/>
          <a:ea typeface="+mn-ea"/>
          <a:cs typeface="+mn-cs"/>
        </a:defRPr>
      </a:lvl6pPr>
      <a:lvl7pPr marL="9839186" indent="-756860" algn="l" defTabSz="3027442" rtl="0" eaLnBrk="1" latinLnBrk="0" hangingPunct="1">
        <a:spcBef>
          <a:spcPct val="20000"/>
        </a:spcBef>
        <a:buFont typeface="Wingdings 2" pitchFamily="18" charset="2"/>
        <a:buChar char=""/>
        <a:defRPr sz="5959" kern="1200">
          <a:solidFill>
            <a:schemeClr val="tx1"/>
          </a:solidFill>
          <a:latin typeface="+mn-lt"/>
          <a:ea typeface="+mn-ea"/>
          <a:cs typeface="+mn-cs"/>
        </a:defRPr>
      </a:lvl7pPr>
      <a:lvl8pPr marL="11352907" indent="-756860" algn="l" defTabSz="3027442" rtl="0" eaLnBrk="1" latinLnBrk="0" hangingPunct="1">
        <a:spcBef>
          <a:spcPct val="20000"/>
        </a:spcBef>
        <a:buFont typeface="Wingdings 2" pitchFamily="18" charset="2"/>
        <a:buChar char=""/>
        <a:defRPr sz="5959" kern="1200">
          <a:solidFill>
            <a:schemeClr val="tx1"/>
          </a:solidFill>
          <a:latin typeface="+mn-lt"/>
          <a:ea typeface="+mn-ea"/>
          <a:cs typeface="+mn-cs"/>
        </a:defRPr>
      </a:lvl8pPr>
      <a:lvl9pPr marL="12866628" indent="-756860" algn="l" defTabSz="3027442" rtl="0" eaLnBrk="1" latinLnBrk="0" hangingPunct="1">
        <a:spcBef>
          <a:spcPct val="20000"/>
        </a:spcBef>
        <a:buFont typeface="Wingdings 2" pitchFamily="18" charset="2"/>
        <a:buChar char=""/>
        <a:defRPr sz="5959" kern="1200">
          <a:solidFill>
            <a:schemeClr val="tx1"/>
          </a:solidFill>
          <a:latin typeface="+mn-lt"/>
          <a:ea typeface="+mn-ea"/>
          <a:cs typeface="+mn-cs"/>
        </a:defRPr>
      </a:lvl9pPr>
    </p:bodyStyle>
    <p:otherStyle>
      <a:defPPr>
        <a:defRPr lang="en-US"/>
      </a:defPPr>
      <a:lvl1pPr marL="0" algn="l" defTabSz="3027442" rtl="0" eaLnBrk="1" latinLnBrk="0" hangingPunct="1">
        <a:defRPr sz="5959" kern="1200">
          <a:solidFill>
            <a:schemeClr val="tx1"/>
          </a:solidFill>
          <a:latin typeface="+mn-lt"/>
          <a:ea typeface="+mn-ea"/>
          <a:cs typeface="+mn-cs"/>
        </a:defRPr>
      </a:lvl1pPr>
      <a:lvl2pPr marL="1513721" algn="l" defTabSz="3027442" rtl="0" eaLnBrk="1" latinLnBrk="0" hangingPunct="1">
        <a:defRPr sz="5959" kern="1200">
          <a:solidFill>
            <a:schemeClr val="tx1"/>
          </a:solidFill>
          <a:latin typeface="+mn-lt"/>
          <a:ea typeface="+mn-ea"/>
          <a:cs typeface="+mn-cs"/>
        </a:defRPr>
      </a:lvl2pPr>
      <a:lvl3pPr marL="3027442" algn="l" defTabSz="3027442" rtl="0" eaLnBrk="1" latinLnBrk="0" hangingPunct="1">
        <a:defRPr sz="5959" kern="1200">
          <a:solidFill>
            <a:schemeClr val="tx1"/>
          </a:solidFill>
          <a:latin typeface="+mn-lt"/>
          <a:ea typeface="+mn-ea"/>
          <a:cs typeface="+mn-cs"/>
        </a:defRPr>
      </a:lvl3pPr>
      <a:lvl4pPr marL="4541163" algn="l" defTabSz="3027442" rtl="0" eaLnBrk="1" latinLnBrk="0" hangingPunct="1">
        <a:defRPr sz="5959" kern="1200">
          <a:solidFill>
            <a:schemeClr val="tx1"/>
          </a:solidFill>
          <a:latin typeface="+mn-lt"/>
          <a:ea typeface="+mn-ea"/>
          <a:cs typeface="+mn-cs"/>
        </a:defRPr>
      </a:lvl4pPr>
      <a:lvl5pPr marL="6054884" algn="l" defTabSz="3027442" rtl="0" eaLnBrk="1" latinLnBrk="0" hangingPunct="1">
        <a:defRPr sz="5959" kern="1200">
          <a:solidFill>
            <a:schemeClr val="tx1"/>
          </a:solidFill>
          <a:latin typeface="+mn-lt"/>
          <a:ea typeface="+mn-ea"/>
          <a:cs typeface="+mn-cs"/>
        </a:defRPr>
      </a:lvl5pPr>
      <a:lvl6pPr marL="7568605" algn="l" defTabSz="3027442" rtl="0" eaLnBrk="1" latinLnBrk="0" hangingPunct="1">
        <a:defRPr sz="5959" kern="1200">
          <a:solidFill>
            <a:schemeClr val="tx1"/>
          </a:solidFill>
          <a:latin typeface="+mn-lt"/>
          <a:ea typeface="+mn-ea"/>
          <a:cs typeface="+mn-cs"/>
        </a:defRPr>
      </a:lvl6pPr>
      <a:lvl7pPr marL="9082324" algn="l" defTabSz="3027442" rtl="0" eaLnBrk="1" latinLnBrk="0" hangingPunct="1">
        <a:defRPr sz="5959" kern="1200">
          <a:solidFill>
            <a:schemeClr val="tx1"/>
          </a:solidFill>
          <a:latin typeface="+mn-lt"/>
          <a:ea typeface="+mn-ea"/>
          <a:cs typeface="+mn-cs"/>
        </a:defRPr>
      </a:lvl7pPr>
      <a:lvl8pPr marL="10596045" algn="l" defTabSz="3027442" rtl="0" eaLnBrk="1" latinLnBrk="0" hangingPunct="1">
        <a:defRPr sz="5959" kern="1200">
          <a:solidFill>
            <a:schemeClr val="tx1"/>
          </a:solidFill>
          <a:latin typeface="+mn-lt"/>
          <a:ea typeface="+mn-ea"/>
          <a:cs typeface="+mn-cs"/>
        </a:defRPr>
      </a:lvl8pPr>
      <a:lvl9pPr marL="12109766" algn="l" defTabSz="3027442" rtl="0" eaLnBrk="1" latinLnBrk="0" hangingPunct="1">
        <a:defRPr sz="5959"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28032" y="-26402"/>
            <a:ext cx="30360652" cy="21436429"/>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2018346" y="1900767"/>
            <a:ext cx="21016881" cy="4118328"/>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2018344" y="6736841"/>
            <a:ext cx="21016885" cy="12100466"/>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17896472" y="18837307"/>
            <a:ext cx="2265118" cy="1138480"/>
          </a:xfrm>
          <a:prstGeom prst="rect">
            <a:avLst/>
          </a:prstGeom>
        </p:spPr>
        <p:txBody>
          <a:bodyPr vert="horz" lIns="91440" tIns="45720" rIns="91440" bIns="45720" rtlCol="0" anchor="ctr"/>
          <a:lstStyle>
            <a:lvl1pPr algn="r">
              <a:defRPr sz="2806">
                <a:solidFill>
                  <a:schemeClr val="tx1">
                    <a:tint val="75000"/>
                  </a:schemeClr>
                </a:solidFill>
              </a:defRPr>
            </a:lvl1pPr>
          </a:lstStyle>
          <a:p>
            <a:fld id="{0057592E-0C21-4F4D-BDD6-4B8FDF93DDFF}" type="datetimeFigureOut">
              <a:rPr lang="ru-RU" smtClean="0"/>
              <a:t>07.10.2021</a:t>
            </a:fld>
            <a:endParaRPr lang="ru-RU"/>
          </a:p>
        </p:txBody>
      </p:sp>
      <p:sp>
        <p:nvSpPr>
          <p:cNvPr id="5" name="Footer Placeholder 4"/>
          <p:cNvSpPr>
            <a:spLocks noGrp="1"/>
          </p:cNvSpPr>
          <p:nvPr>
            <p:ph type="ftr" sz="quarter" idx="3"/>
          </p:nvPr>
        </p:nvSpPr>
        <p:spPr>
          <a:xfrm>
            <a:off x="2018346" y="18837307"/>
            <a:ext cx="15306375" cy="1138480"/>
          </a:xfrm>
          <a:prstGeom prst="rect">
            <a:avLst/>
          </a:prstGeom>
        </p:spPr>
        <p:txBody>
          <a:bodyPr vert="horz" lIns="91440" tIns="45720" rIns="91440" bIns="45720" rtlCol="0" anchor="ctr"/>
          <a:lstStyle>
            <a:lvl1pPr algn="l">
              <a:defRPr sz="2806">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21337920" y="18837307"/>
            <a:ext cx="1697312" cy="1138480"/>
          </a:xfrm>
          <a:prstGeom prst="rect">
            <a:avLst/>
          </a:prstGeom>
        </p:spPr>
        <p:txBody>
          <a:bodyPr vert="horz" lIns="91440" tIns="45720" rIns="91440" bIns="45720" rtlCol="0" anchor="ctr"/>
          <a:lstStyle>
            <a:lvl1pPr algn="r">
              <a:defRPr sz="2806">
                <a:solidFill>
                  <a:schemeClr val="accent1"/>
                </a:solidFill>
              </a:defRPr>
            </a:lvl1pPr>
          </a:lstStyle>
          <a:p>
            <a:fld id="{44121700-1C30-4453-8A03-7959DE8B908C}" type="slidenum">
              <a:rPr lang="ru-RU" smtClean="0"/>
              <a:t>‹#›</a:t>
            </a:fld>
            <a:endParaRPr lang="ru-RU"/>
          </a:p>
        </p:txBody>
      </p:sp>
    </p:spTree>
    <p:extLst>
      <p:ext uri="{BB962C8B-B14F-4D97-AF65-F5344CB8AC3E}">
        <p14:creationId xmlns:p14="http://schemas.microsoft.com/office/powerpoint/2010/main" val="3168434910"/>
      </p:ext>
    </p:extLst>
  </p:cSld>
  <p:clrMap bg1="lt1" tx1="dk1" bg2="lt2" tx2="dk2" accent1="accent1" accent2="accent2" accent3="accent3" accent4="accent4" accent5="accent5" accent6="accent6" hlink="hlink" folHlink="folHlink"/>
  <p:sldLayoutIdLst>
    <p:sldLayoutId id="2147484142" r:id="rId1"/>
    <p:sldLayoutId id="2147484143" r:id="rId2"/>
    <p:sldLayoutId id="2147484144" r:id="rId3"/>
    <p:sldLayoutId id="2147484145" r:id="rId4"/>
    <p:sldLayoutId id="2147484146" r:id="rId5"/>
    <p:sldLayoutId id="2147484147" r:id="rId6"/>
    <p:sldLayoutId id="2147484148" r:id="rId7"/>
    <p:sldLayoutId id="2147484149" r:id="rId8"/>
    <p:sldLayoutId id="2147484150" r:id="rId9"/>
    <p:sldLayoutId id="2147484151" r:id="rId10"/>
    <p:sldLayoutId id="2147484152" r:id="rId11"/>
    <p:sldLayoutId id="2147484153" r:id="rId12"/>
    <p:sldLayoutId id="2147484154" r:id="rId13"/>
    <p:sldLayoutId id="2147484155" r:id="rId14"/>
    <p:sldLayoutId id="2147484156" r:id="rId15"/>
    <p:sldLayoutId id="2147484157" r:id="rId16"/>
  </p:sldLayoutIdLst>
  <p:txStyles>
    <p:titleStyle>
      <a:lvl1pPr algn="l" defTabSz="1425595" rtl="0" eaLnBrk="1" latinLnBrk="0" hangingPunct="1">
        <a:spcBef>
          <a:spcPct val="0"/>
        </a:spcBef>
        <a:buNone/>
        <a:defRPr sz="11225"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1069196" indent="-1069196" algn="l" defTabSz="1425595" rtl="0" eaLnBrk="1" latinLnBrk="0" hangingPunct="1">
        <a:spcBef>
          <a:spcPts val="3118"/>
        </a:spcBef>
        <a:spcAft>
          <a:spcPts val="0"/>
        </a:spcAft>
        <a:buClr>
          <a:schemeClr val="accent1"/>
        </a:buClr>
        <a:buSzPct val="80000"/>
        <a:buFont typeface="Wingdings 3" charset="2"/>
        <a:buChar char=""/>
        <a:defRPr sz="5613" kern="1200">
          <a:solidFill>
            <a:schemeClr val="tx1">
              <a:lumMod val="75000"/>
              <a:lumOff val="25000"/>
            </a:schemeClr>
          </a:solidFill>
          <a:latin typeface="+mn-lt"/>
          <a:ea typeface="+mn-ea"/>
          <a:cs typeface="+mn-cs"/>
        </a:defRPr>
      </a:lvl1pPr>
      <a:lvl2pPr marL="2316592" indent="-890997" algn="l" defTabSz="1425595" rtl="0" eaLnBrk="1" latinLnBrk="0" hangingPunct="1">
        <a:spcBef>
          <a:spcPts val="3118"/>
        </a:spcBef>
        <a:spcAft>
          <a:spcPts val="0"/>
        </a:spcAft>
        <a:buClr>
          <a:schemeClr val="accent1"/>
        </a:buClr>
        <a:buSzPct val="80000"/>
        <a:buFont typeface="Wingdings 3" charset="2"/>
        <a:buChar char=""/>
        <a:defRPr sz="4989" kern="1200">
          <a:solidFill>
            <a:schemeClr val="tx1">
              <a:lumMod val="75000"/>
              <a:lumOff val="25000"/>
            </a:schemeClr>
          </a:solidFill>
          <a:latin typeface="+mn-lt"/>
          <a:ea typeface="+mn-ea"/>
          <a:cs typeface="+mn-cs"/>
        </a:defRPr>
      </a:lvl2pPr>
      <a:lvl3pPr marL="3563988" indent="-712798" algn="l" defTabSz="1425595" rtl="0" eaLnBrk="1" latinLnBrk="0" hangingPunct="1">
        <a:spcBef>
          <a:spcPts val="3118"/>
        </a:spcBef>
        <a:spcAft>
          <a:spcPts val="0"/>
        </a:spcAft>
        <a:buClr>
          <a:schemeClr val="accent1"/>
        </a:buClr>
        <a:buSzPct val="80000"/>
        <a:buFont typeface="Wingdings 3" charset="2"/>
        <a:buChar char=""/>
        <a:defRPr sz="4365" kern="1200">
          <a:solidFill>
            <a:schemeClr val="tx1">
              <a:lumMod val="75000"/>
              <a:lumOff val="25000"/>
            </a:schemeClr>
          </a:solidFill>
          <a:latin typeface="+mn-lt"/>
          <a:ea typeface="+mn-ea"/>
          <a:cs typeface="+mn-cs"/>
        </a:defRPr>
      </a:lvl3pPr>
      <a:lvl4pPr marL="4989584" indent="-712798" algn="l" defTabSz="1425595" rtl="0" eaLnBrk="1" latinLnBrk="0" hangingPunct="1">
        <a:spcBef>
          <a:spcPts val="3118"/>
        </a:spcBef>
        <a:spcAft>
          <a:spcPts val="0"/>
        </a:spcAft>
        <a:buClr>
          <a:schemeClr val="accent1"/>
        </a:buClr>
        <a:buSzPct val="80000"/>
        <a:buFont typeface="Wingdings 3" charset="2"/>
        <a:buChar char=""/>
        <a:defRPr sz="3742" kern="1200">
          <a:solidFill>
            <a:schemeClr val="tx1">
              <a:lumMod val="75000"/>
              <a:lumOff val="25000"/>
            </a:schemeClr>
          </a:solidFill>
          <a:latin typeface="+mn-lt"/>
          <a:ea typeface="+mn-ea"/>
          <a:cs typeface="+mn-cs"/>
        </a:defRPr>
      </a:lvl4pPr>
      <a:lvl5pPr marL="6415179" indent="-712798" algn="l" defTabSz="1425595" rtl="0" eaLnBrk="1" latinLnBrk="0" hangingPunct="1">
        <a:spcBef>
          <a:spcPts val="3118"/>
        </a:spcBef>
        <a:spcAft>
          <a:spcPts val="0"/>
        </a:spcAft>
        <a:buClr>
          <a:schemeClr val="accent1"/>
        </a:buClr>
        <a:buSzPct val="80000"/>
        <a:buFont typeface="Wingdings 3" charset="2"/>
        <a:buChar char=""/>
        <a:defRPr sz="3742" kern="1200">
          <a:solidFill>
            <a:schemeClr val="tx1">
              <a:lumMod val="75000"/>
              <a:lumOff val="25000"/>
            </a:schemeClr>
          </a:solidFill>
          <a:latin typeface="+mn-lt"/>
          <a:ea typeface="+mn-ea"/>
          <a:cs typeface="+mn-cs"/>
        </a:defRPr>
      </a:lvl5pPr>
      <a:lvl6pPr marL="7840774" indent="-712798" algn="l" defTabSz="1425595" rtl="0" eaLnBrk="1" latinLnBrk="0" hangingPunct="1">
        <a:spcBef>
          <a:spcPts val="3118"/>
        </a:spcBef>
        <a:spcAft>
          <a:spcPts val="0"/>
        </a:spcAft>
        <a:buClr>
          <a:schemeClr val="accent1"/>
        </a:buClr>
        <a:buSzPct val="80000"/>
        <a:buFont typeface="Wingdings 3" charset="2"/>
        <a:buChar char=""/>
        <a:defRPr sz="3742" kern="1200">
          <a:solidFill>
            <a:schemeClr val="tx1">
              <a:lumMod val="75000"/>
              <a:lumOff val="25000"/>
            </a:schemeClr>
          </a:solidFill>
          <a:latin typeface="+mn-lt"/>
          <a:ea typeface="+mn-ea"/>
          <a:cs typeface="+mn-cs"/>
        </a:defRPr>
      </a:lvl6pPr>
      <a:lvl7pPr marL="9266370" indent="-712798" algn="l" defTabSz="1425595" rtl="0" eaLnBrk="1" latinLnBrk="0" hangingPunct="1">
        <a:spcBef>
          <a:spcPts val="3118"/>
        </a:spcBef>
        <a:spcAft>
          <a:spcPts val="0"/>
        </a:spcAft>
        <a:buClr>
          <a:schemeClr val="accent1"/>
        </a:buClr>
        <a:buSzPct val="80000"/>
        <a:buFont typeface="Wingdings 3" charset="2"/>
        <a:buChar char=""/>
        <a:defRPr sz="3742" kern="1200">
          <a:solidFill>
            <a:schemeClr val="tx1">
              <a:lumMod val="75000"/>
              <a:lumOff val="25000"/>
            </a:schemeClr>
          </a:solidFill>
          <a:latin typeface="+mn-lt"/>
          <a:ea typeface="+mn-ea"/>
          <a:cs typeface="+mn-cs"/>
        </a:defRPr>
      </a:lvl7pPr>
      <a:lvl8pPr marL="10691965" indent="-712798" algn="l" defTabSz="1425595" rtl="0" eaLnBrk="1" latinLnBrk="0" hangingPunct="1">
        <a:spcBef>
          <a:spcPts val="3118"/>
        </a:spcBef>
        <a:spcAft>
          <a:spcPts val="0"/>
        </a:spcAft>
        <a:buClr>
          <a:schemeClr val="accent1"/>
        </a:buClr>
        <a:buSzPct val="80000"/>
        <a:buFont typeface="Wingdings 3" charset="2"/>
        <a:buChar char=""/>
        <a:defRPr sz="3742" kern="1200">
          <a:solidFill>
            <a:schemeClr val="tx1">
              <a:lumMod val="75000"/>
              <a:lumOff val="25000"/>
            </a:schemeClr>
          </a:solidFill>
          <a:latin typeface="+mn-lt"/>
          <a:ea typeface="+mn-ea"/>
          <a:cs typeface="+mn-cs"/>
        </a:defRPr>
      </a:lvl8pPr>
      <a:lvl9pPr marL="12117560" indent="-712798" algn="l" defTabSz="1425595" rtl="0" eaLnBrk="1" latinLnBrk="0" hangingPunct="1">
        <a:spcBef>
          <a:spcPts val="3118"/>
        </a:spcBef>
        <a:spcAft>
          <a:spcPts val="0"/>
        </a:spcAft>
        <a:buClr>
          <a:schemeClr val="accent1"/>
        </a:buClr>
        <a:buSzPct val="80000"/>
        <a:buFont typeface="Wingdings 3" charset="2"/>
        <a:buChar char=""/>
        <a:defRPr sz="3742" kern="1200">
          <a:solidFill>
            <a:schemeClr val="tx1">
              <a:lumMod val="75000"/>
              <a:lumOff val="25000"/>
            </a:schemeClr>
          </a:solidFill>
          <a:latin typeface="+mn-lt"/>
          <a:ea typeface="+mn-ea"/>
          <a:cs typeface="+mn-cs"/>
        </a:defRPr>
      </a:lvl9pPr>
    </p:bodyStyle>
    <p:otherStyle>
      <a:defPPr>
        <a:defRPr lang="en-US"/>
      </a:defPPr>
      <a:lvl1pPr marL="0" algn="l" defTabSz="1425595" rtl="0" eaLnBrk="1" latinLnBrk="0" hangingPunct="1">
        <a:defRPr sz="5613" kern="1200">
          <a:solidFill>
            <a:schemeClr val="tx1"/>
          </a:solidFill>
          <a:latin typeface="+mn-lt"/>
          <a:ea typeface="+mn-ea"/>
          <a:cs typeface="+mn-cs"/>
        </a:defRPr>
      </a:lvl1pPr>
      <a:lvl2pPr marL="1425595" algn="l" defTabSz="1425595" rtl="0" eaLnBrk="1" latinLnBrk="0" hangingPunct="1">
        <a:defRPr sz="5613" kern="1200">
          <a:solidFill>
            <a:schemeClr val="tx1"/>
          </a:solidFill>
          <a:latin typeface="+mn-lt"/>
          <a:ea typeface="+mn-ea"/>
          <a:cs typeface="+mn-cs"/>
        </a:defRPr>
      </a:lvl2pPr>
      <a:lvl3pPr marL="2851191" algn="l" defTabSz="1425595" rtl="0" eaLnBrk="1" latinLnBrk="0" hangingPunct="1">
        <a:defRPr sz="5613" kern="1200">
          <a:solidFill>
            <a:schemeClr val="tx1"/>
          </a:solidFill>
          <a:latin typeface="+mn-lt"/>
          <a:ea typeface="+mn-ea"/>
          <a:cs typeface="+mn-cs"/>
        </a:defRPr>
      </a:lvl3pPr>
      <a:lvl4pPr marL="4276786" algn="l" defTabSz="1425595" rtl="0" eaLnBrk="1" latinLnBrk="0" hangingPunct="1">
        <a:defRPr sz="5613" kern="1200">
          <a:solidFill>
            <a:schemeClr val="tx1"/>
          </a:solidFill>
          <a:latin typeface="+mn-lt"/>
          <a:ea typeface="+mn-ea"/>
          <a:cs typeface="+mn-cs"/>
        </a:defRPr>
      </a:lvl4pPr>
      <a:lvl5pPr marL="5702381" algn="l" defTabSz="1425595" rtl="0" eaLnBrk="1" latinLnBrk="0" hangingPunct="1">
        <a:defRPr sz="5613" kern="1200">
          <a:solidFill>
            <a:schemeClr val="tx1"/>
          </a:solidFill>
          <a:latin typeface="+mn-lt"/>
          <a:ea typeface="+mn-ea"/>
          <a:cs typeface="+mn-cs"/>
        </a:defRPr>
      </a:lvl5pPr>
      <a:lvl6pPr marL="7127977" algn="l" defTabSz="1425595" rtl="0" eaLnBrk="1" latinLnBrk="0" hangingPunct="1">
        <a:defRPr sz="5613" kern="1200">
          <a:solidFill>
            <a:schemeClr val="tx1"/>
          </a:solidFill>
          <a:latin typeface="+mn-lt"/>
          <a:ea typeface="+mn-ea"/>
          <a:cs typeface="+mn-cs"/>
        </a:defRPr>
      </a:lvl6pPr>
      <a:lvl7pPr marL="8553572" algn="l" defTabSz="1425595" rtl="0" eaLnBrk="1" latinLnBrk="0" hangingPunct="1">
        <a:defRPr sz="5613" kern="1200">
          <a:solidFill>
            <a:schemeClr val="tx1"/>
          </a:solidFill>
          <a:latin typeface="+mn-lt"/>
          <a:ea typeface="+mn-ea"/>
          <a:cs typeface="+mn-cs"/>
        </a:defRPr>
      </a:lvl7pPr>
      <a:lvl8pPr marL="9979167" algn="l" defTabSz="1425595" rtl="0" eaLnBrk="1" latinLnBrk="0" hangingPunct="1">
        <a:defRPr sz="5613" kern="1200">
          <a:solidFill>
            <a:schemeClr val="tx1"/>
          </a:solidFill>
          <a:latin typeface="+mn-lt"/>
          <a:ea typeface="+mn-ea"/>
          <a:cs typeface="+mn-cs"/>
        </a:defRPr>
      </a:lvl8pPr>
      <a:lvl9pPr marL="11404763" algn="l" defTabSz="1425595" rtl="0" eaLnBrk="1" latinLnBrk="0" hangingPunct="1">
        <a:defRPr sz="5613"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60" name="Text Box 122">
            <a:extLst>
              <a:ext uri="{FF2B5EF4-FFF2-40B4-BE49-F238E27FC236}">
                <a16:creationId xmlns:a16="http://schemas.microsoft.com/office/drawing/2014/main" id="{3EE68883-82DA-46FF-9B23-5441C1D263BB}"/>
              </a:ext>
            </a:extLst>
          </p:cNvPr>
          <p:cNvSpPr txBox="1">
            <a:spLocks noChangeArrowheads="1"/>
          </p:cNvSpPr>
          <p:nvPr/>
        </p:nvSpPr>
        <p:spPr bwMode="auto">
          <a:xfrm>
            <a:off x="589017" y="259796"/>
            <a:ext cx="30044571" cy="23543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37137" tIns="342842" rIns="137137" bIns="342842" anchor="ctr" anchorCtr="0">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en-US" sz="5400" b="1" dirty="0">
                <a:solidFill>
                  <a:schemeClr val="bg2">
                    <a:lumMod val="10000"/>
                  </a:schemeClr>
                </a:solidFill>
                <a:latin typeface="+mn-lt"/>
              </a:rPr>
              <a:t>The structure of cardiac arrhythmias in patients with </a:t>
            </a:r>
            <a:r>
              <a:rPr lang="en-US" sz="5400" b="1" dirty="0" smtClean="0">
                <a:solidFill>
                  <a:schemeClr val="bg2">
                    <a:lumMod val="10000"/>
                  </a:schemeClr>
                </a:solidFill>
                <a:latin typeface="+mn-lt"/>
              </a:rPr>
              <a:t>cardioembolic </a:t>
            </a:r>
            <a:r>
              <a:rPr lang="en-US" sz="5400" b="1" dirty="0">
                <a:solidFill>
                  <a:schemeClr val="bg2">
                    <a:lumMod val="10000"/>
                  </a:schemeClr>
                </a:solidFill>
                <a:latin typeface="+mn-lt"/>
              </a:rPr>
              <a:t>stroke. </a:t>
            </a:r>
            <a:endParaRPr lang="ru-RU" sz="5400" b="1" dirty="0" smtClean="0">
              <a:solidFill>
                <a:schemeClr val="bg2">
                  <a:lumMod val="10000"/>
                </a:schemeClr>
              </a:solidFill>
              <a:latin typeface="+mn-lt"/>
            </a:endParaRPr>
          </a:p>
          <a:p>
            <a:pPr algn="ctr" eaLnBrk="1" hangingPunct="1"/>
            <a:r>
              <a:rPr lang="en-US" sz="5400" b="1" dirty="0" err="1" smtClean="0">
                <a:solidFill>
                  <a:schemeClr val="bg2">
                    <a:lumMod val="10000"/>
                  </a:schemeClr>
                </a:solidFill>
                <a:latin typeface="+mn-lt"/>
              </a:rPr>
              <a:t>Holter</a:t>
            </a:r>
            <a:r>
              <a:rPr lang="en-US" sz="5400" b="1" dirty="0" smtClean="0">
                <a:solidFill>
                  <a:schemeClr val="bg2">
                    <a:lumMod val="10000"/>
                  </a:schemeClr>
                </a:solidFill>
                <a:latin typeface="+mn-lt"/>
              </a:rPr>
              <a:t> </a:t>
            </a:r>
            <a:r>
              <a:rPr lang="en-US" sz="5400" b="1" dirty="0">
                <a:solidFill>
                  <a:schemeClr val="bg2">
                    <a:lumMod val="10000"/>
                  </a:schemeClr>
                </a:solidFill>
                <a:latin typeface="+mn-lt"/>
              </a:rPr>
              <a:t>ECG monitoring </a:t>
            </a:r>
            <a:r>
              <a:rPr lang="en-US" sz="5400" b="1" dirty="0" smtClean="0">
                <a:solidFill>
                  <a:schemeClr val="bg2">
                    <a:lumMod val="10000"/>
                  </a:schemeClr>
                </a:solidFill>
                <a:latin typeface="+mn-lt"/>
              </a:rPr>
              <a:t>results.</a:t>
            </a:r>
            <a:endParaRPr lang="en-US" sz="5400" b="1" dirty="0">
              <a:solidFill>
                <a:schemeClr val="bg2">
                  <a:lumMod val="10000"/>
                </a:schemeClr>
              </a:solidFill>
              <a:latin typeface="+mn-lt"/>
            </a:endParaRPr>
          </a:p>
        </p:txBody>
      </p:sp>
      <p:sp>
        <p:nvSpPr>
          <p:cNvPr id="61" name="Text Box 123">
            <a:extLst>
              <a:ext uri="{FF2B5EF4-FFF2-40B4-BE49-F238E27FC236}">
                <a16:creationId xmlns:a16="http://schemas.microsoft.com/office/drawing/2014/main" id="{6A743CFB-1E9E-4A37-B8A4-46DF96244638}"/>
              </a:ext>
            </a:extLst>
          </p:cNvPr>
          <p:cNvSpPr txBox="1">
            <a:spLocks noChangeArrowheads="1"/>
          </p:cNvSpPr>
          <p:nvPr/>
        </p:nvSpPr>
        <p:spPr bwMode="auto">
          <a:xfrm>
            <a:off x="2631185" y="2270914"/>
            <a:ext cx="26169243" cy="1265031"/>
          </a:xfrm>
          <a:prstGeom prst="rect">
            <a:avLst/>
          </a:prstGeom>
          <a:solidFill>
            <a:schemeClr val="accent6">
              <a:lumMod val="20000"/>
              <a:lumOff val="80000"/>
            </a:schemeClr>
          </a:solidFill>
          <a:ln>
            <a:noFill/>
          </a:ln>
          <a:effectLst/>
          <a:extLst/>
        </p:spPr>
        <p:txBody>
          <a:bodyPr lIns="137137" tIns="137137" rIns="137137" bIns="137137" anchor="ctr" anchorCtr="0"/>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en-US" sz="3600" b="1" dirty="0" err="1">
                <a:solidFill>
                  <a:schemeClr val="bg2">
                    <a:lumMod val="10000"/>
                  </a:schemeClr>
                </a:solidFill>
                <a:latin typeface="+mn-lt"/>
              </a:rPr>
              <a:t>Ivanova</a:t>
            </a:r>
            <a:r>
              <a:rPr lang="en-US" sz="3600" b="1" dirty="0">
                <a:solidFill>
                  <a:schemeClr val="bg2">
                    <a:lumMod val="10000"/>
                  </a:schemeClr>
                </a:solidFill>
                <a:latin typeface="+mn-lt"/>
              </a:rPr>
              <a:t> N., </a:t>
            </a:r>
            <a:r>
              <a:rPr lang="en-US" sz="3600" b="1" dirty="0" err="1">
                <a:solidFill>
                  <a:schemeClr val="bg2">
                    <a:lumMod val="10000"/>
                  </a:schemeClr>
                </a:solidFill>
                <a:latin typeface="+mn-lt"/>
              </a:rPr>
              <a:t>Golovin</a:t>
            </a:r>
            <a:r>
              <a:rPr lang="en-US" sz="3600" b="1" dirty="0">
                <a:solidFill>
                  <a:schemeClr val="bg2">
                    <a:lumMod val="10000"/>
                  </a:schemeClr>
                </a:solidFill>
                <a:latin typeface="+mn-lt"/>
              </a:rPr>
              <a:t> D., Berdalin A</a:t>
            </a:r>
            <a:r>
              <a:rPr lang="en-US" sz="3600" b="1" dirty="0" smtClean="0">
                <a:solidFill>
                  <a:schemeClr val="bg2">
                    <a:lumMod val="10000"/>
                  </a:schemeClr>
                </a:solidFill>
                <a:latin typeface="+mn-lt"/>
              </a:rPr>
              <a:t>., </a:t>
            </a:r>
            <a:r>
              <a:rPr lang="en-US" sz="3600" b="1" dirty="0">
                <a:solidFill>
                  <a:schemeClr val="bg2">
                    <a:lumMod val="10000"/>
                  </a:schemeClr>
                </a:solidFill>
                <a:latin typeface="+mn-lt"/>
              </a:rPr>
              <a:t>Lelyuk S</a:t>
            </a:r>
            <a:r>
              <a:rPr lang="en-US" sz="3600" b="1" dirty="0" smtClean="0">
                <a:solidFill>
                  <a:schemeClr val="bg2">
                    <a:lumMod val="10000"/>
                  </a:schemeClr>
                </a:solidFill>
                <a:latin typeface="+mn-lt"/>
              </a:rPr>
              <a:t>., </a:t>
            </a:r>
            <a:r>
              <a:rPr lang="en-US" sz="3600" b="1" dirty="0">
                <a:solidFill>
                  <a:schemeClr val="bg2">
                    <a:lumMod val="10000"/>
                  </a:schemeClr>
                </a:solidFill>
                <a:latin typeface="+mn-lt"/>
              </a:rPr>
              <a:t>Lelyuk V.</a:t>
            </a:r>
            <a:endParaRPr lang="ru-RU" sz="3600" b="1" dirty="0" smtClean="0">
              <a:solidFill>
                <a:schemeClr val="bg2">
                  <a:lumMod val="10000"/>
                </a:schemeClr>
              </a:solidFill>
              <a:latin typeface="+mn-lt"/>
            </a:endParaRPr>
          </a:p>
          <a:p>
            <a:pPr algn="ctr" eaLnBrk="1" hangingPunct="1"/>
            <a:r>
              <a:rPr lang="en-US" sz="3200" baseline="30000" dirty="0" smtClean="0">
                <a:solidFill>
                  <a:schemeClr val="bg2">
                    <a:lumMod val="10000"/>
                  </a:schemeClr>
                </a:solidFill>
                <a:latin typeface="+mn-lt"/>
              </a:rPr>
              <a:t>Radiology </a:t>
            </a:r>
            <a:r>
              <a:rPr lang="en-US" sz="3200" baseline="30000" dirty="0">
                <a:solidFill>
                  <a:schemeClr val="bg2">
                    <a:lumMod val="10000"/>
                  </a:schemeClr>
                </a:solidFill>
                <a:latin typeface="+mn-lt"/>
              </a:rPr>
              <a:t>and clinical physiology research center of Federal State Budgetary Institution “Federal center of brain research and </a:t>
            </a:r>
            <a:r>
              <a:rPr lang="en-US" sz="3200" baseline="30000" dirty="0" err="1">
                <a:solidFill>
                  <a:schemeClr val="bg2">
                    <a:lumMod val="10000"/>
                  </a:schemeClr>
                </a:solidFill>
                <a:latin typeface="+mn-lt"/>
              </a:rPr>
              <a:t>neurotechnologies</a:t>
            </a:r>
            <a:r>
              <a:rPr lang="en-US" sz="3200" baseline="30000" dirty="0">
                <a:solidFill>
                  <a:schemeClr val="bg2">
                    <a:lumMod val="10000"/>
                  </a:schemeClr>
                </a:solidFill>
                <a:latin typeface="+mn-lt"/>
              </a:rPr>
              <a:t>” of the Federal Medical Biological Agency</a:t>
            </a:r>
            <a:endParaRPr lang="en-US" sz="3200" dirty="0">
              <a:solidFill>
                <a:schemeClr val="bg2">
                  <a:lumMod val="10000"/>
                </a:schemeClr>
              </a:solidFill>
              <a:latin typeface="+mn-lt"/>
            </a:endParaRPr>
          </a:p>
        </p:txBody>
      </p:sp>
      <p:sp>
        <p:nvSpPr>
          <p:cNvPr id="66" name="Text Box 189">
            <a:extLst>
              <a:ext uri="{FF2B5EF4-FFF2-40B4-BE49-F238E27FC236}">
                <a16:creationId xmlns:a16="http://schemas.microsoft.com/office/drawing/2014/main" id="{11F7D1A5-5B97-4211-B387-ABCDF362422E}"/>
              </a:ext>
            </a:extLst>
          </p:cNvPr>
          <p:cNvSpPr txBox="1">
            <a:spLocks noChangeArrowheads="1"/>
          </p:cNvSpPr>
          <p:nvPr/>
        </p:nvSpPr>
        <p:spPr bwMode="auto">
          <a:xfrm>
            <a:off x="1615317" y="4333639"/>
            <a:ext cx="8712155" cy="3785605"/>
          </a:xfrm>
          <a:prstGeom prst="rect">
            <a:avLst/>
          </a:prstGeom>
          <a:solidFill>
            <a:schemeClr val="accent6">
              <a:lumMod val="20000"/>
              <a:lumOff val="80000"/>
            </a:schemeClr>
          </a:solidFill>
          <a:ln w="12700">
            <a:solidFill>
              <a:schemeClr val="accent1">
                <a:lumMod val="75000"/>
              </a:schemeClr>
            </a:solidFill>
          </a:ln>
          <a:effectLst/>
        </p:spPr>
        <p:txBody>
          <a:bodyPr wrap="square" lIns="137137" tIns="137137" rIns="137137" bIns="137137">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fontAlgn="base"/>
            <a:r>
              <a:rPr lang="en-US" sz="3200" dirty="0" err="1">
                <a:latin typeface="Calibri" pitchFamily="34" charset="0"/>
              </a:rPr>
              <a:t>Cardioembolism</a:t>
            </a:r>
            <a:r>
              <a:rPr lang="en-US" sz="3200" dirty="0">
                <a:latin typeface="Calibri" pitchFamily="34" charset="0"/>
              </a:rPr>
              <a:t> is the leading cause of transient ischemic attacks and ischemic stroke. Sources of emboli can be not only walls and valves, but also the formation of blood clots in the cavities when the rhythm is disturbed. Verification of potentially </a:t>
            </a:r>
            <a:r>
              <a:rPr lang="en-US" sz="3200" dirty="0" err="1">
                <a:latin typeface="Calibri" pitchFamily="34" charset="0"/>
              </a:rPr>
              <a:t>embologic</a:t>
            </a:r>
            <a:r>
              <a:rPr lang="en-US" sz="3200" dirty="0">
                <a:latin typeface="Calibri" pitchFamily="34" charset="0"/>
              </a:rPr>
              <a:t> arrhythmias requires the use of long-term ECG monitoring.</a:t>
            </a:r>
            <a:endParaRPr lang="en-US" sz="3200" dirty="0">
              <a:latin typeface="Calibri" pitchFamily="34" charset="0"/>
            </a:endParaRPr>
          </a:p>
        </p:txBody>
      </p:sp>
      <p:sp>
        <p:nvSpPr>
          <p:cNvPr id="67" name="Rectangle 31">
            <a:extLst>
              <a:ext uri="{FF2B5EF4-FFF2-40B4-BE49-F238E27FC236}">
                <a16:creationId xmlns:a16="http://schemas.microsoft.com/office/drawing/2014/main" id="{CB2C2354-633D-47D3-B137-9150FDE14086}"/>
              </a:ext>
            </a:extLst>
          </p:cNvPr>
          <p:cNvSpPr/>
          <p:nvPr/>
        </p:nvSpPr>
        <p:spPr>
          <a:xfrm>
            <a:off x="1615316" y="3633363"/>
            <a:ext cx="8712155" cy="683969"/>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68568" tIns="34284" rIns="68568" bIns="34284" rtlCol="0" anchor="ctr"/>
          <a:lstStyle/>
          <a:p>
            <a:pPr algn="ctr"/>
            <a:r>
              <a:rPr lang="en-US" sz="4400" dirty="0" smtClean="0">
                <a:solidFill>
                  <a:schemeClr val="bg2">
                    <a:lumMod val="10000"/>
                  </a:schemeClr>
                </a:solidFill>
              </a:rPr>
              <a:t>Background</a:t>
            </a:r>
            <a:endParaRPr lang="ru-RU" sz="4400" dirty="0">
              <a:solidFill>
                <a:schemeClr val="bg2">
                  <a:lumMod val="10000"/>
                </a:schemeClr>
              </a:solidFill>
            </a:endParaRPr>
          </a:p>
        </p:txBody>
      </p:sp>
      <p:sp>
        <p:nvSpPr>
          <p:cNvPr id="68" name="Text Box 194">
            <a:extLst>
              <a:ext uri="{FF2B5EF4-FFF2-40B4-BE49-F238E27FC236}">
                <a16:creationId xmlns:a16="http://schemas.microsoft.com/office/drawing/2014/main" id="{51AE9390-D805-4F15-B8FC-9BC9F193169C}"/>
              </a:ext>
            </a:extLst>
          </p:cNvPr>
          <p:cNvSpPr txBox="1">
            <a:spLocks noChangeArrowheads="1"/>
          </p:cNvSpPr>
          <p:nvPr/>
        </p:nvSpPr>
        <p:spPr bwMode="auto">
          <a:xfrm>
            <a:off x="19777094" y="15496980"/>
            <a:ext cx="9788080" cy="3724050"/>
          </a:xfrm>
          <a:prstGeom prst="rect">
            <a:avLst/>
          </a:prstGeom>
          <a:solidFill>
            <a:schemeClr val="accent6">
              <a:lumMod val="20000"/>
              <a:lumOff val="80000"/>
            </a:schemeClr>
          </a:solidFill>
          <a:ln w="12700">
            <a:solidFill>
              <a:schemeClr val="accent1">
                <a:lumMod val="75000"/>
              </a:schemeClr>
            </a:solidFill>
          </a:ln>
          <a:effectLst/>
        </p:spPr>
        <p:txBody>
          <a:bodyPr wrap="square" lIns="137137" tIns="137137" rIns="137137" bIns="137137">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3200" dirty="0">
                <a:latin typeface="Calibri" pitchFamily="34" charset="0"/>
              </a:rPr>
              <a:t>As a result of the analysis of 24-hour </a:t>
            </a:r>
            <a:r>
              <a:rPr lang="en-US" sz="3200" dirty="0" err="1">
                <a:latin typeface="Calibri" pitchFamily="34" charset="0"/>
              </a:rPr>
              <a:t>Holter</a:t>
            </a:r>
            <a:r>
              <a:rPr lang="en-US" sz="3200" dirty="0">
                <a:latin typeface="Calibri" pitchFamily="34" charset="0"/>
              </a:rPr>
              <a:t> ECG data, the most frequent variant of rhythm disturbance in the patients examined by us, who have a potentially high risk, the mechanism of ischemic stroke of the cardioembolic type is supraventricular </a:t>
            </a:r>
            <a:r>
              <a:rPr lang="en-US" sz="3200" dirty="0" err="1">
                <a:latin typeface="Calibri" pitchFamily="34" charset="0"/>
              </a:rPr>
              <a:t>extrasystole</a:t>
            </a:r>
            <a:r>
              <a:rPr lang="en-US" sz="3200" dirty="0">
                <a:latin typeface="Calibri" pitchFamily="34" charset="0"/>
              </a:rPr>
              <a:t> (49.06%). The rate of the most </a:t>
            </a:r>
            <a:r>
              <a:rPr lang="en-US" sz="3200" dirty="0" err="1">
                <a:latin typeface="Calibri" pitchFamily="34" charset="0"/>
              </a:rPr>
              <a:t>embologic</a:t>
            </a:r>
            <a:r>
              <a:rPr lang="en-US" sz="3200" dirty="0" smtClean="0">
                <a:latin typeface="Calibri" pitchFamily="34" charset="0"/>
              </a:rPr>
              <a:t> </a:t>
            </a:r>
            <a:r>
              <a:rPr lang="en-US" sz="3200" dirty="0">
                <a:latin typeface="Calibri" pitchFamily="34" charset="0"/>
              </a:rPr>
              <a:t>atrial fibrillation was 9.73%.</a:t>
            </a:r>
            <a:endParaRPr lang="en-US" sz="3200" dirty="0">
              <a:latin typeface="Calibri" pitchFamily="34" charset="0"/>
            </a:endParaRPr>
          </a:p>
        </p:txBody>
      </p:sp>
      <p:sp>
        <p:nvSpPr>
          <p:cNvPr id="69" name="Rectangle 32">
            <a:extLst>
              <a:ext uri="{FF2B5EF4-FFF2-40B4-BE49-F238E27FC236}">
                <a16:creationId xmlns:a16="http://schemas.microsoft.com/office/drawing/2014/main" id="{78775A09-A1F2-49EB-AD22-D11B71E242C3}"/>
              </a:ext>
            </a:extLst>
          </p:cNvPr>
          <p:cNvSpPr/>
          <p:nvPr/>
        </p:nvSpPr>
        <p:spPr>
          <a:xfrm>
            <a:off x="10701155" y="3648328"/>
            <a:ext cx="8702255" cy="694256"/>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68568" tIns="34284" rIns="68568" bIns="34284" rtlCol="0" anchor="ctr"/>
          <a:lstStyle/>
          <a:p>
            <a:pPr algn="ctr"/>
            <a:r>
              <a:rPr lang="en-US" sz="4400" b="1" dirty="0">
                <a:solidFill>
                  <a:schemeClr val="bg2">
                    <a:lumMod val="10000"/>
                  </a:schemeClr>
                </a:solidFill>
              </a:rPr>
              <a:t>Methods</a:t>
            </a:r>
          </a:p>
        </p:txBody>
      </p:sp>
      <p:sp>
        <p:nvSpPr>
          <p:cNvPr id="70" name="Text Box 192">
            <a:extLst>
              <a:ext uri="{FF2B5EF4-FFF2-40B4-BE49-F238E27FC236}">
                <a16:creationId xmlns:a16="http://schemas.microsoft.com/office/drawing/2014/main" id="{C4B62EBF-5332-4681-BF63-2804CB57A6A4}"/>
              </a:ext>
            </a:extLst>
          </p:cNvPr>
          <p:cNvSpPr txBox="1">
            <a:spLocks noChangeArrowheads="1"/>
          </p:cNvSpPr>
          <p:nvPr/>
        </p:nvSpPr>
        <p:spPr bwMode="auto">
          <a:xfrm>
            <a:off x="19777094" y="4342584"/>
            <a:ext cx="9788080" cy="9633360"/>
          </a:xfrm>
          <a:prstGeom prst="rect">
            <a:avLst/>
          </a:prstGeom>
          <a:solidFill>
            <a:schemeClr val="accent6">
              <a:lumMod val="20000"/>
              <a:lumOff val="80000"/>
            </a:schemeClr>
          </a:solidFill>
          <a:ln w="12700">
            <a:solidFill>
              <a:schemeClr val="accent1">
                <a:lumMod val="75000"/>
              </a:schemeClr>
            </a:solidFill>
          </a:ln>
          <a:effectLst/>
        </p:spPr>
        <p:txBody>
          <a:bodyPr wrap="square" lIns="137137" tIns="137137" rIns="137137" bIns="137137">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marL="457200" indent="-457200" eaLnBrk="1" hangingPunct="1">
              <a:buFont typeface="Wingdings" panose="05000000000000000000" pitchFamily="2" charset="2"/>
              <a:buChar char="§"/>
            </a:pPr>
            <a:r>
              <a:rPr lang="en-US" sz="3200" dirty="0">
                <a:latin typeface="Calibri" panose="020F0502020204030204" pitchFamily="34" charset="0"/>
                <a:cs typeface="Calibri" panose="020F0502020204030204" pitchFamily="34" charset="0"/>
              </a:rPr>
              <a:t>The structure of the variants of cardiac arrhythmias identified by us was as follows</a:t>
            </a:r>
            <a:r>
              <a:rPr lang="en-US" sz="3200" dirty="0" smtClean="0">
                <a:latin typeface="Calibri" panose="020F0502020204030204" pitchFamily="34" charset="0"/>
                <a:cs typeface="Calibri" panose="020F0502020204030204" pitchFamily="34" charset="0"/>
              </a:rPr>
              <a:t>:</a:t>
            </a:r>
            <a:endParaRPr lang="ru-RU" sz="3200" dirty="0" smtClean="0">
              <a:latin typeface="Calibri" panose="020F0502020204030204" pitchFamily="34" charset="0"/>
              <a:cs typeface="Calibri" panose="020F0502020204030204" pitchFamily="34" charset="0"/>
            </a:endParaRPr>
          </a:p>
          <a:p>
            <a:pPr marL="457200" indent="-457200" eaLnBrk="1" hangingPunct="1">
              <a:buFont typeface="Wingdings" panose="05000000000000000000" pitchFamily="2" charset="2"/>
              <a:buChar char="§"/>
            </a:pPr>
            <a:r>
              <a:rPr lang="en-US" sz="3200" dirty="0">
                <a:latin typeface="Calibri" panose="020F0502020204030204" pitchFamily="34" charset="0"/>
                <a:cs typeface="Calibri" panose="020F0502020204030204" pitchFamily="34" charset="0"/>
              </a:rPr>
              <a:t> Long-Standing Persistent Atrial Fibrillation was 8.37% (CI 80 people: 6.69-10.31</a:t>
            </a:r>
            <a:r>
              <a:rPr lang="en-US" sz="3200" dirty="0" smtClean="0">
                <a:latin typeface="Calibri" panose="020F0502020204030204" pitchFamily="34" charset="0"/>
                <a:cs typeface="Calibri" panose="020F0502020204030204" pitchFamily="34" charset="0"/>
              </a:rPr>
              <a:t>%);</a:t>
            </a:r>
            <a:endParaRPr lang="ru-RU" sz="3200" dirty="0" smtClean="0">
              <a:latin typeface="Calibri" panose="020F0502020204030204" pitchFamily="34" charset="0"/>
              <a:cs typeface="Calibri" panose="020F0502020204030204" pitchFamily="34" charset="0"/>
            </a:endParaRPr>
          </a:p>
          <a:p>
            <a:pPr marL="457200" indent="-457200" eaLnBrk="1" hangingPunct="1">
              <a:buFont typeface="Wingdings" panose="05000000000000000000" pitchFamily="2" charset="2"/>
              <a:buChar char="§"/>
            </a:pPr>
            <a:r>
              <a:rPr lang="en-US" sz="3200" dirty="0">
                <a:latin typeface="Calibri" panose="020F0502020204030204" pitchFamily="34" charset="0"/>
                <a:cs typeface="Calibri" panose="020F0502020204030204" pitchFamily="34" charset="0"/>
              </a:rPr>
              <a:t>P</a:t>
            </a:r>
            <a:r>
              <a:rPr lang="en-US" sz="3200" dirty="0" smtClean="0">
                <a:latin typeface="Calibri" panose="020F0502020204030204" pitchFamily="34" charset="0"/>
                <a:cs typeface="Calibri" panose="020F0502020204030204" pitchFamily="34" charset="0"/>
              </a:rPr>
              <a:t>aroxysmal </a:t>
            </a:r>
            <a:r>
              <a:rPr lang="en-US" sz="3200" dirty="0">
                <a:latin typeface="Calibri" panose="020F0502020204030204" pitchFamily="34" charset="0"/>
                <a:cs typeface="Calibri" panose="020F0502020204030204" pitchFamily="34" charset="0"/>
              </a:rPr>
              <a:t>atrial fibrillation 1.36% (13 people, CI: 0.73-2.31</a:t>
            </a:r>
            <a:r>
              <a:rPr lang="en-US" sz="3200" dirty="0" smtClean="0">
                <a:latin typeface="Calibri" panose="020F0502020204030204" pitchFamily="34" charset="0"/>
                <a:cs typeface="Calibri" panose="020F0502020204030204" pitchFamily="34" charset="0"/>
              </a:rPr>
              <a:t>%);</a:t>
            </a:r>
            <a:endParaRPr lang="ru-RU" sz="3200" dirty="0" smtClean="0">
              <a:latin typeface="Calibri" panose="020F0502020204030204" pitchFamily="34" charset="0"/>
              <a:cs typeface="Calibri" panose="020F0502020204030204" pitchFamily="34" charset="0"/>
            </a:endParaRPr>
          </a:p>
          <a:p>
            <a:pPr marL="457200" indent="-457200" eaLnBrk="1" hangingPunct="1">
              <a:buFont typeface="Wingdings" panose="05000000000000000000" pitchFamily="2" charset="2"/>
              <a:buChar char="§"/>
            </a:pPr>
            <a:r>
              <a:rPr lang="en-US" sz="3200" dirty="0">
                <a:latin typeface="Calibri" panose="020F0502020204030204" pitchFamily="34" charset="0"/>
                <a:cs typeface="Calibri" panose="020F0502020204030204" pitchFamily="34" charset="0"/>
              </a:rPr>
              <a:t>S</a:t>
            </a:r>
            <a:r>
              <a:rPr lang="en-US" sz="3200" dirty="0" smtClean="0">
                <a:latin typeface="Calibri" panose="020F0502020204030204" pitchFamily="34" charset="0"/>
                <a:cs typeface="Calibri" panose="020F0502020204030204" pitchFamily="34" charset="0"/>
              </a:rPr>
              <a:t>upraventricular </a:t>
            </a:r>
            <a:r>
              <a:rPr lang="en-US" sz="3200" dirty="0" err="1">
                <a:latin typeface="Calibri" panose="020F0502020204030204" pitchFamily="34" charset="0"/>
                <a:cs typeface="Calibri" panose="020F0502020204030204" pitchFamily="34" charset="0"/>
              </a:rPr>
              <a:t>extrasystoles</a:t>
            </a:r>
            <a:r>
              <a:rPr lang="en-US" sz="3200" dirty="0">
                <a:latin typeface="Calibri" panose="020F0502020204030204" pitchFamily="34" charset="0"/>
                <a:cs typeface="Calibri" panose="020F0502020204030204" pitchFamily="34" charset="0"/>
              </a:rPr>
              <a:t> </a:t>
            </a:r>
            <a:r>
              <a:rPr lang="en-US" sz="3200" dirty="0" smtClean="0">
                <a:latin typeface="Calibri" panose="020F0502020204030204" pitchFamily="34" charset="0"/>
                <a:cs typeface="Calibri" panose="020F0502020204030204" pitchFamily="34" charset="0"/>
              </a:rPr>
              <a:t>(≤1000 </a:t>
            </a:r>
            <a:r>
              <a:rPr lang="en-US" sz="3200" dirty="0">
                <a:latin typeface="Calibri" panose="020F0502020204030204" pitchFamily="34" charset="0"/>
                <a:cs typeface="Calibri" panose="020F0502020204030204" pitchFamily="34" charset="0"/>
              </a:rPr>
              <a:t>episodes) - 49.06% (469 people, CI: 45.84-52.28</a:t>
            </a:r>
            <a:r>
              <a:rPr lang="en-US" sz="3200" dirty="0" smtClean="0">
                <a:latin typeface="Calibri" panose="020F0502020204030204" pitchFamily="34" charset="0"/>
                <a:cs typeface="Calibri" panose="020F0502020204030204" pitchFamily="34" charset="0"/>
              </a:rPr>
              <a:t>%);</a:t>
            </a:r>
            <a:endParaRPr lang="ru-RU" sz="3200" dirty="0" smtClean="0">
              <a:latin typeface="Calibri" panose="020F0502020204030204" pitchFamily="34" charset="0"/>
              <a:cs typeface="Calibri" panose="020F0502020204030204" pitchFamily="34" charset="0"/>
            </a:endParaRPr>
          </a:p>
          <a:p>
            <a:pPr marL="457200" indent="-457200" eaLnBrk="1" hangingPunct="1">
              <a:buFont typeface="Wingdings" panose="05000000000000000000" pitchFamily="2" charset="2"/>
              <a:buChar char="§"/>
            </a:pPr>
            <a:r>
              <a:rPr lang="en-US" sz="3200" dirty="0" smtClean="0">
                <a:latin typeface="Calibri" panose="020F0502020204030204" pitchFamily="34" charset="0"/>
                <a:cs typeface="Calibri" panose="020F0502020204030204" pitchFamily="34" charset="0"/>
              </a:rPr>
              <a:t>Supraventricular </a:t>
            </a:r>
            <a:r>
              <a:rPr lang="en-US" sz="3200" dirty="0" err="1">
                <a:latin typeface="Calibri" panose="020F0502020204030204" pitchFamily="34" charset="0"/>
                <a:cs typeface="Calibri" panose="020F0502020204030204" pitchFamily="34" charset="0"/>
              </a:rPr>
              <a:t>extrasystoles</a:t>
            </a:r>
            <a:r>
              <a:rPr lang="en-US" sz="3200" dirty="0">
                <a:latin typeface="Calibri" panose="020F0502020204030204" pitchFamily="34" charset="0"/>
                <a:cs typeface="Calibri" panose="020F0502020204030204" pitchFamily="34" charset="0"/>
              </a:rPr>
              <a:t> (≥1000 episodes) - 6.9% (66 CI humans: 5.38-8.70</a:t>
            </a:r>
            <a:r>
              <a:rPr lang="en-US" sz="3200" dirty="0" smtClean="0">
                <a:latin typeface="Calibri" panose="020F0502020204030204" pitchFamily="34" charset="0"/>
                <a:cs typeface="Calibri" panose="020F0502020204030204" pitchFamily="34" charset="0"/>
              </a:rPr>
              <a:t>%);</a:t>
            </a:r>
            <a:endParaRPr lang="ru-RU" sz="3200" dirty="0" smtClean="0">
              <a:latin typeface="Calibri" panose="020F0502020204030204" pitchFamily="34" charset="0"/>
              <a:cs typeface="Calibri" panose="020F0502020204030204" pitchFamily="34" charset="0"/>
            </a:endParaRPr>
          </a:p>
          <a:p>
            <a:pPr marL="457200" indent="-457200" eaLnBrk="1" hangingPunct="1">
              <a:buFont typeface="Wingdings" panose="05000000000000000000" pitchFamily="2" charset="2"/>
              <a:buChar char="§"/>
            </a:pPr>
            <a:r>
              <a:rPr lang="en-US" sz="3200" dirty="0" smtClean="0">
                <a:latin typeface="Calibri" panose="020F0502020204030204" pitchFamily="34" charset="0"/>
                <a:cs typeface="Calibri" panose="020F0502020204030204" pitchFamily="34" charset="0"/>
              </a:rPr>
              <a:t>Ventricular </a:t>
            </a:r>
            <a:r>
              <a:rPr lang="en-US" sz="3200" dirty="0" err="1">
                <a:latin typeface="Calibri" panose="020F0502020204030204" pitchFamily="34" charset="0"/>
                <a:cs typeface="Calibri" panose="020F0502020204030204" pitchFamily="34" charset="0"/>
              </a:rPr>
              <a:t>extrasystoles</a:t>
            </a:r>
            <a:r>
              <a:rPr lang="en-US" sz="3200" dirty="0">
                <a:latin typeface="Calibri" panose="020F0502020204030204" pitchFamily="34" charset="0"/>
                <a:cs typeface="Calibri" panose="020F0502020204030204" pitchFamily="34" charset="0"/>
              </a:rPr>
              <a:t> </a:t>
            </a:r>
            <a:r>
              <a:rPr lang="en-US" sz="3200" dirty="0" smtClean="0">
                <a:latin typeface="Calibri" panose="020F0502020204030204" pitchFamily="34" charset="0"/>
                <a:cs typeface="Calibri" panose="020F0502020204030204" pitchFamily="34" charset="0"/>
              </a:rPr>
              <a:t>(</a:t>
            </a:r>
            <a:r>
              <a:rPr lang="en-US" sz="3200" dirty="0">
                <a:latin typeface="Calibri" panose="020F0502020204030204" pitchFamily="34" charset="0"/>
                <a:cs typeface="Calibri" panose="020F0502020204030204" pitchFamily="34" charset="0"/>
              </a:rPr>
              <a:t>≤ </a:t>
            </a:r>
            <a:r>
              <a:rPr lang="en-US" sz="3200" dirty="0" smtClean="0">
                <a:latin typeface="Calibri" panose="020F0502020204030204" pitchFamily="34" charset="0"/>
                <a:cs typeface="Calibri" panose="020F0502020204030204" pitchFamily="34" charset="0"/>
              </a:rPr>
              <a:t>1000 </a:t>
            </a:r>
            <a:r>
              <a:rPr lang="en-US" sz="3200" dirty="0">
                <a:latin typeface="Calibri" panose="020F0502020204030204" pitchFamily="34" charset="0"/>
                <a:cs typeface="Calibri" panose="020F0502020204030204" pitchFamily="34" charset="0"/>
              </a:rPr>
              <a:t>episodes) - 42.89% (CI 410 people: 39.72-46.09</a:t>
            </a:r>
            <a:r>
              <a:rPr lang="en-US" sz="3200" dirty="0" smtClean="0">
                <a:latin typeface="Calibri" panose="020F0502020204030204" pitchFamily="34" charset="0"/>
                <a:cs typeface="Calibri" panose="020F0502020204030204" pitchFamily="34" charset="0"/>
              </a:rPr>
              <a:t>%);</a:t>
            </a:r>
            <a:endParaRPr lang="ru-RU" sz="3200" dirty="0" smtClean="0">
              <a:latin typeface="Calibri" panose="020F0502020204030204" pitchFamily="34" charset="0"/>
              <a:cs typeface="Calibri" panose="020F0502020204030204" pitchFamily="34" charset="0"/>
            </a:endParaRPr>
          </a:p>
          <a:p>
            <a:pPr marL="457200" indent="-457200" eaLnBrk="1" hangingPunct="1">
              <a:buFont typeface="Wingdings" panose="05000000000000000000" pitchFamily="2" charset="2"/>
              <a:buChar char="§"/>
            </a:pPr>
            <a:r>
              <a:rPr lang="en-US" sz="3200" dirty="0" smtClean="0">
                <a:latin typeface="Calibri" panose="020F0502020204030204" pitchFamily="34" charset="0"/>
                <a:cs typeface="Calibri" panose="020F0502020204030204" pitchFamily="34" charset="0"/>
              </a:rPr>
              <a:t>Ventricular </a:t>
            </a:r>
            <a:r>
              <a:rPr lang="en-US" sz="3200" dirty="0" err="1">
                <a:latin typeface="Calibri" panose="020F0502020204030204" pitchFamily="34" charset="0"/>
                <a:cs typeface="Calibri" panose="020F0502020204030204" pitchFamily="34" charset="0"/>
              </a:rPr>
              <a:t>extrasystoles</a:t>
            </a:r>
            <a:r>
              <a:rPr lang="en-US" sz="3200" dirty="0">
                <a:latin typeface="Calibri" panose="020F0502020204030204" pitchFamily="34" charset="0"/>
                <a:cs typeface="Calibri" panose="020F0502020204030204" pitchFamily="34" charset="0"/>
              </a:rPr>
              <a:t> (≥1000 episodes) - 6.8% (65 people, CI: 5.29-8.58</a:t>
            </a:r>
            <a:r>
              <a:rPr lang="en-US" sz="3200" dirty="0" smtClean="0">
                <a:latin typeface="Calibri" panose="020F0502020204030204" pitchFamily="34" charset="0"/>
                <a:cs typeface="Calibri" panose="020F0502020204030204" pitchFamily="34" charset="0"/>
              </a:rPr>
              <a:t>%);</a:t>
            </a:r>
            <a:endParaRPr lang="ru-RU" sz="3200" dirty="0" smtClean="0">
              <a:latin typeface="Calibri" panose="020F0502020204030204" pitchFamily="34" charset="0"/>
              <a:cs typeface="Calibri" panose="020F0502020204030204" pitchFamily="34" charset="0"/>
            </a:endParaRPr>
          </a:p>
          <a:p>
            <a:pPr marL="457200" indent="-457200" eaLnBrk="1" hangingPunct="1">
              <a:buFont typeface="Wingdings" panose="05000000000000000000" pitchFamily="2" charset="2"/>
              <a:buChar char="§"/>
            </a:pPr>
            <a:r>
              <a:rPr lang="en-US" sz="3200" dirty="0" smtClean="0">
                <a:latin typeface="Calibri" panose="020F0502020204030204" pitchFamily="34" charset="0"/>
                <a:cs typeface="Calibri" panose="020F0502020204030204" pitchFamily="34" charset="0"/>
              </a:rPr>
              <a:t>Supraventricular </a:t>
            </a:r>
            <a:r>
              <a:rPr lang="en-US" sz="3200" dirty="0">
                <a:latin typeface="Calibri" panose="020F0502020204030204" pitchFamily="34" charset="0"/>
                <a:cs typeface="Calibri" panose="020F0502020204030204" pitchFamily="34" charset="0"/>
              </a:rPr>
              <a:t>tachycardia 23.43% (224 people, CI: 20.78-26.25</a:t>
            </a:r>
            <a:r>
              <a:rPr lang="en-US" sz="3200" dirty="0" smtClean="0">
                <a:latin typeface="Calibri" panose="020F0502020204030204" pitchFamily="34" charset="0"/>
                <a:cs typeface="Calibri" panose="020F0502020204030204" pitchFamily="34" charset="0"/>
              </a:rPr>
              <a:t>%);</a:t>
            </a:r>
            <a:endParaRPr lang="ru-RU" sz="3200" dirty="0" smtClean="0">
              <a:latin typeface="Calibri" panose="020F0502020204030204" pitchFamily="34" charset="0"/>
              <a:cs typeface="Calibri" panose="020F0502020204030204" pitchFamily="34" charset="0"/>
            </a:endParaRPr>
          </a:p>
          <a:p>
            <a:pPr marL="457200" indent="-457200" eaLnBrk="1" hangingPunct="1">
              <a:buFont typeface="Wingdings" panose="05000000000000000000" pitchFamily="2" charset="2"/>
              <a:buChar char="§"/>
            </a:pPr>
            <a:r>
              <a:rPr lang="en-US" sz="3200" dirty="0" smtClean="0">
                <a:latin typeface="Calibri" panose="020F0502020204030204" pitchFamily="34" charset="0"/>
                <a:cs typeface="Calibri" panose="020F0502020204030204" pitchFamily="34" charset="0"/>
              </a:rPr>
              <a:t>Ventricular </a:t>
            </a:r>
            <a:r>
              <a:rPr lang="en-US" sz="3200" dirty="0">
                <a:latin typeface="Calibri" panose="020F0502020204030204" pitchFamily="34" charset="0"/>
                <a:cs typeface="Calibri" panose="020F0502020204030204" pitchFamily="34" charset="0"/>
              </a:rPr>
              <a:t>tachycardia 3.97% (38 people, CI: 2.83-5.42</a:t>
            </a:r>
            <a:r>
              <a:rPr lang="en-US" sz="3200" dirty="0" smtClean="0">
                <a:latin typeface="Calibri" panose="020F0502020204030204" pitchFamily="34" charset="0"/>
                <a:cs typeface="Calibri" panose="020F0502020204030204" pitchFamily="34" charset="0"/>
              </a:rPr>
              <a:t>%); </a:t>
            </a:r>
          </a:p>
          <a:p>
            <a:pPr marL="457200" indent="-457200" eaLnBrk="1" hangingPunct="1">
              <a:buFont typeface="Wingdings" panose="05000000000000000000" pitchFamily="2" charset="2"/>
              <a:buChar char="§"/>
            </a:pPr>
            <a:r>
              <a:rPr lang="en-US" sz="3200" dirty="0" smtClean="0">
                <a:latin typeface="Calibri" panose="020F0502020204030204" pitchFamily="34" charset="0"/>
                <a:cs typeface="Calibri" panose="020F0502020204030204" pitchFamily="34" charset="0"/>
              </a:rPr>
              <a:t>AV </a:t>
            </a:r>
            <a:r>
              <a:rPr lang="en-US" sz="3200" dirty="0">
                <a:latin typeface="Calibri" panose="020F0502020204030204" pitchFamily="34" charset="0"/>
                <a:cs typeface="Calibri" panose="020F0502020204030204" pitchFamily="34" charset="0"/>
              </a:rPr>
              <a:t>block ≥2 degrees 0.94% (CI 9: 0.43-1.78%).</a:t>
            </a:r>
            <a:endParaRPr lang="en-US" sz="3200" dirty="0">
              <a:latin typeface="Calibri" panose="020F0502020204030204" pitchFamily="34" charset="0"/>
              <a:cs typeface="Calibri" panose="020F0502020204030204" pitchFamily="34" charset="0"/>
            </a:endParaRPr>
          </a:p>
        </p:txBody>
      </p:sp>
      <p:sp>
        <p:nvSpPr>
          <p:cNvPr id="71" name="Rectangle 33">
            <a:extLst>
              <a:ext uri="{FF2B5EF4-FFF2-40B4-BE49-F238E27FC236}">
                <a16:creationId xmlns:a16="http://schemas.microsoft.com/office/drawing/2014/main" id="{EEF9C951-5CC4-4D89-B2DB-879D46887ACF}"/>
              </a:ext>
            </a:extLst>
          </p:cNvPr>
          <p:cNvSpPr/>
          <p:nvPr/>
        </p:nvSpPr>
        <p:spPr>
          <a:xfrm>
            <a:off x="19777094" y="3633363"/>
            <a:ext cx="9788080" cy="683969"/>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68568" tIns="34284" rIns="68568" bIns="34284" rtlCol="0" anchor="ctr"/>
          <a:lstStyle/>
          <a:p>
            <a:pPr algn="ctr"/>
            <a:r>
              <a:rPr lang="en-US" sz="4400" b="1" dirty="0" smtClean="0">
                <a:solidFill>
                  <a:schemeClr val="bg2">
                    <a:lumMod val="10000"/>
                  </a:schemeClr>
                </a:solidFill>
              </a:rPr>
              <a:t>Results</a:t>
            </a:r>
            <a:endParaRPr lang="en-US" sz="4400" b="1" dirty="0">
              <a:solidFill>
                <a:schemeClr val="bg2">
                  <a:lumMod val="10000"/>
                </a:schemeClr>
              </a:solidFill>
            </a:endParaRPr>
          </a:p>
        </p:txBody>
      </p:sp>
      <p:sp>
        <p:nvSpPr>
          <p:cNvPr id="77" name="Text Box 190">
            <a:extLst>
              <a:ext uri="{FF2B5EF4-FFF2-40B4-BE49-F238E27FC236}">
                <a16:creationId xmlns:a16="http://schemas.microsoft.com/office/drawing/2014/main" id="{966CBD5F-D43E-4D47-8201-566218C55D68}"/>
              </a:ext>
            </a:extLst>
          </p:cNvPr>
          <p:cNvSpPr txBox="1">
            <a:spLocks noChangeArrowheads="1"/>
          </p:cNvSpPr>
          <p:nvPr/>
        </p:nvSpPr>
        <p:spPr bwMode="auto">
          <a:xfrm>
            <a:off x="10701155" y="4369876"/>
            <a:ext cx="8702255" cy="6186262"/>
          </a:xfrm>
          <a:prstGeom prst="rect">
            <a:avLst/>
          </a:prstGeom>
          <a:solidFill>
            <a:schemeClr val="accent6">
              <a:lumMod val="20000"/>
              <a:lumOff val="80000"/>
            </a:schemeClr>
          </a:solidFill>
          <a:ln w="12700">
            <a:solidFill>
              <a:schemeClr val="accent1">
                <a:lumMod val="75000"/>
              </a:schemeClr>
            </a:solidFill>
          </a:ln>
          <a:effectLst/>
        </p:spPr>
        <p:txBody>
          <a:bodyPr wrap="square" lIns="137137" tIns="137137" rIns="137137" bIns="137137">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marL="457200" indent="-457200">
              <a:buFont typeface="Arial" panose="020B0604020202020204" pitchFamily="34" charset="0"/>
              <a:buChar char="•"/>
            </a:pPr>
            <a:r>
              <a:rPr lang="en-US" sz="3200" dirty="0">
                <a:latin typeface="Calibri" panose="020F0502020204030204" pitchFamily="34" charset="0"/>
                <a:cs typeface="Calibri" panose="020F0502020204030204" pitchFamily="34" charset="0"/>
              </a:rPr>
              <a:t>In the period from January to August 2021, 956 people with suspected </a:t>
            </a:r>
            <a:r>
              <a:rPr lang="en-US" sz="3200" dirty="0" smtClean="0">
                <a:latin typeface="Calibri" panose="020F0502020204030204" pitchFamily="34" charset="0"/>
                <a:cs typeface="Calibri" panose="020F0502020204030204" pitchFamily="34" charset="0"/>
              </a:rPr>
              <a:t>cardioembolic </a:t>
            </a:r>
            <a:r>
              <a:rPr lang="en-US" sz="3200" dirty="0">
                <a:latin typeface="Calibri" panose="020F0502020204030204" pitchFamily="34" charset="0"/>
                <a:cs typeface="Calibri" panose="020F0502020204030204" pitchFamily="34" charset="0"/>
              </a:rPr>
              <a:t>(according to TOAST) mechanism of development of acute focal cerebral ischemia who are undergoing medical rehabilitation in the early recovery period of ischemic stroke underwent 3-channels </a:t>
            </a:r>
            <a:r>
              <a:rPr lang="en-US" sz="3200" dirty="0" err="1">
                <a:latin typeface="Calibri" panose="020F0502020204030204" pitchFamily="34" charset="0"/>
                <a:cs typeface="Calibri" panose="020F0502020204030204" pitchFamily="34" charset="0"/>
              </a:rPr>
              <a:t>Holter</a:t>
            </a:r>
            <a:r>
              <a:rPr lang="en-US" sz="3200" dirty="0">
                <a:latin typeface="Calibri" panose="020F0502020204030204" pitchFamily="34" charset="0"/>
                <a:cs typeface="Calibri" panose="020F0502020204030204" pitchFamily="34" charset="0"/>
              </a:rPr>
              <a:t> ECG monitoring. </a:t>
            </a:r>
            <a:endParaRPr lang="ru-RU" sz="3200" dirty="0" smtClean="0">
              <a:latin typeface="Calibri" panose="020F0502020204030204" pitchFamily="34" charset="0"/>
              <a:cs typeface="Calibri" panose="020F0502020204030204" pitchFamily="34" charset="0"/>
            </a:endParaRPr>
          </a:p>
          <a:p>
            <a:pPr marL="457200" indent="-457200">
              <a:buFont typeface="Arial" panose="020B0604020202020204" pitchFamily="34" charset="0"/>
              <a:buChar char="•"/>
            </a:pPr>
            <a:r>
              <a:rPr lang="en-US" sz="3200" dirty="0" smtClean="0">
                <a:latin typeface="Calibri" panose="020F0502020204030204" pitchFamily="34" charset="0"/>
                <a:cs typeface="Calibri" panose="020F0502020204030204" pitchFamily="34" charset="0"/>
              </a:rPr>
              <a:t>The </a:t>
            </a:r>
            <a:r>
              <a:rPr lang="en-US" sz="3200" dirty="0">
                <a:latin typeface="Calibri" panose="020F0502020204030204" pitchFamily="34" charset="0"/>
                <a:cs typeface="Calibri" panose="020F0502020204030204" pitchFamily="34" charset="0"/>
              </a:rPr>
              <a:t>duration of the monitoring was at least 24 hours. </a:t>
            </a:r>
            <a:r>
              <a:rPr lang="en-US" sz="3200" dirty="0" smtClean="0">
                <a:latin typeface="Calibri" panose="020F0502020204030204" pitchFamily="34" charset="0"/>
                <a:cs typeface="Calibri" panose="020F0502020204030204" pitchFamily="34" charset="0"/>
              </a:rPr>
              <a:t>T</a:t>
            </a:r>
            <a:endParaRPr lang="ru-RU" sz="3200" dirty="0" smtClean="0">
              <a:latin typeface="Calibri" panose="020F0502020204030204" pitchFamily="34" charset="0"/>
              <a:cs typeface="Calibri" panose="020F0502020204030204" pitchFamily="34" charset="0"/>
            </a:endParaRPr>
          </a:p>
          <a:p>
            <a:pPr marL="457200" indent="-457200">
              <a:buFont typeface="Arial" panose="020B0604020202020204" pitchFamily="34" charset="0"/>
              <a:buChar char="•"/>
            </a:pPr>
            <a:r>
              <a:rPr lang="en-US" sz="3200" dirty="0" smtClean="0">
                <a:latin typeface="Calibri" panose="020F0502020204030204" pitchFamily="34" charset="0"/>
                <a:cs typeface="Calibri" panose="020F0502020204030204" pitchFamily="34" charset="0"/>
              </a:rPr>
              <a:t>he </a:t>
            </a:r>
            <a:r>
              <a:rPr lang="en-US" sz="3200" dirty="0">
                <a:latin typeface="Calibri" panose="020F0502020204030204" pitchFamily="34" charset="0"/>
                <a:cs typeface="Calibri" panose="020F0502020204030204" pitchFamily="34" charset="0"/>
              </a:rPr>
              <a:t>group of patients consisted of 330 (34.5%) women (64 ± 13 years old, 27-95 years old) and 626 men (60 ± 11 years old, 21-90 years old).</a:t>
            </a:r>
            <a:endParaRPr lang="ru-RU" sz="3200" dirty="0" smtClean="0">
              <a:latin typeface="Calibri" panose="020F0502020204030204" pitchFamily="34" charset="0"/>
              <a:cs typeface="Calibri" panose="020F0502020204030204" pitchFamily="34" charset="0"/>
            </a:endParaRPr>
          </a:p>
        </p:txBody>
      </p:sp>
      <p:sp>
        <p:nvSpPr>
          <p:cNvPr id="78" name="Rectangle 44">
            <a:extLst>
              <a:ext uri="{FF2B5EF4-FFF2-40B4-BE49-F238E27FC236}">
                <a16:creationId xmlns:a16="http://schemas.microsoft.com/office/drawing/2014/main" id="{20043D7E-7286-48B9-9A5E-E7868B665227}"/>
              </a:ext>
            </a:extLst>
          </p:cNvPr>
          <p:cNvSpPr/>
          <p:nvPr/>
        </p:nvSpPr>
        <p:spPr>
          <a:xfrm>
            <a:off x="19777094" y="14710669"/>
            <a:ext cx="9788080" cy="768352"/>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68568" tIns="34284" rIns="68568" bIns="34284" rtlCol="0" anchor="ctr"/>
          <a:lstStyle/>
          <a:p>
            <a:pPr algn="ctr"/>
            <a:r>
              <a:rPr lang="en-US" sz="4400" b="1" dirty="0" smtClean="0">
                <a:solidFill>
                  <a:schemeClr val="bg2">
                    <a:lumMod val="10000"/>
                  </a:schemeClr>
                </a:solidFill>
              </a:rPr>
              <a:t>Conclusion</a:t>
            </a:r>
            <a:endParaRPr lang="en-US" sz="4400" b="1" dirty="0">
              <a:solidFill>
                <a:schemeClr val="bg2">
                  <a:lumMod val="10000"/>
                </a:schemeClr>
              </a:solidFill>
            </a:endParaRPr>
          </a:p>
        </p:txBody>
      </p:sp>
      <p:sp>
        <p:nvSpPr>
          <p:cNvPr id="17" name="Прямоугольник 16"/>
          <p:cNvSpPr/>
          <p:nvPr/>
        </p:nvSpPr>
        <p:spPr>
          <a:xfrm>
            <a:off x="6538098" y="20078738"/>
            <a:ext cx="9529215" cy="646331"/>
          </a:xfrm>
          <a:prstGeom prst="rect">
            <a:avLst/>
          </a:prstGeom>
        </p:spPr>
        <p:txBody>
          <a:bodyPr wrap="square">
            <a:spAutoFit/>
          </a:bodyPr>
          <a:lstStyle/>
          <a:p>
            <a:pPr algn="r"/>
            <a:r>
              <a:rPr lang="en-US" sz="3600" b="1" dirty="0">
                <a:solidFill>
                  <a:schemeClr val="bg2">
                    <a:lumMod val="10000"/>
                  </a:schemeClr>
                </a:solidFill>
                <a:latin typeface="Calibri" pitchFamily="34" charset="0"/>
              </a:rPr>
              <a:t>Figure 1</a:t>
            </a:r>
            <a:r>
              <a:rPr lang="en-US" sz="3600" b="1" dirty="0" smtClean="0">
                <a:solidFill>
                  <a:schemeClr val="bg2">
                    <a:lumMod val="10000"/>
                  </a:schemeClr>
                </a:solidFill>
                <a:latin typeface="Calibri" pitchFamily="34" charset="0"/>
              </a:rPr>
              <a:t>.</a:t>
            </a:r>
            <a:r>
              <a:rPr lang="ru-RU" sz="3600" b="1" dirty="0" smtClean="0">
                <a:solidFill>
                  <a:schemeClr val="bg2">
                    <a:lumMod val="10000"/>
                  </a:schemeClr>
                </a:solidFill>
                <a:latin typeface="Calibri" pitchFamily="34" charset="0"/>
              </a:rPr>
              <a:t> </a:t>
            </a:r>
            <a:r>
              <a:rPr lang="en-US" sz="2800" dirty="0">
                <a:solidFill>
                  <a:schemeClr val="bg2">
                    <a:lumMod val="10000"/>
                  </a:schemeClr>
                </a:solidFill>
                <a:latin typeface="Calibri" pitchFamily="34" charset="0"/>
              </a:rPr>
              <a:t>frequency of various arrhythmias</a:t>
            </a:r>
            <a:endParaRPr lang="ru-RU" sz="2800" dirty="0">
              <a:solidFill>
                <a:schemeClr val="bg2">
                  <a:lumMod val="10000"/>
                </a:schemeClr>
              </a:solidFill>
            </a:endParaRPr>
          </a:p>
        </p:txBody>
      </p:sp>
      <p:pic>
        <p:nvPicPr>
          <p:cNvPr id="2" name="Рисунок 1"/>
          <p:cNvPicPr>
            <a:picLocks noChangeAspect="1"/>
          </p:cNvPicPr>
          <p:nvPr/>
        </p:nvPicPr>
        <p:blipFill>
          <a:blip r:embed="rId2"/>
          <a:stretch>
            <a:fillRect/>
          </a:stretch>
        </p:blipFill>
        <p:spPr>
          <a:xfrm>
            <a:off x="1421845" y="10895325"/>
            <a:ext cx="14645468" cy="9167392"/>
          </a:xfrm>
          <a:prstGeom prst="rect">
            <a:avLst/>
          </a:prstGeom>
        </p:spPr>
      </p:pic>
    </p:spTree>
    <p:extLst>
      <p:ext uri="{BB962C8B-B14F-4D97-AF65-F5344CB8AC3E}">
        <p14:creationId xmlns:p14="http://schemas.microsoft.com/office/powerpoint/2010/main" val="1735557203"/>
      </p:ext>
    </p:extLst>
  </p:cSld>
  <p:clrMapOvr>
    <a:masterClrMapping/>
  </p:clrMapOvr>
</p:sld>
</file>

<file path=ppt/theme/theme1.xml><?xml version="1.0" encoding="utf-8"?>
<a:theme xmlns:a="http://schemas.openxmlformats.org/drawingml/2006/main" name="HDOfficeLightV0">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Аспект">
  <a:themeElements>
    <a:clrScheme name="Аспект">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Аспект">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Аспект">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
  <TotalTime>3316</TotalTime>
  <Words>424</Words>
  <Application>Microsoft Office PowerPoint</Application>
  <PresentationFormat>Произвольный</PresentationFormat>
  <Paragraphs>24</Paragraphs>
  <Slides>1</Slides>
  <Notes>0</Notes>
  <HiddenSlides>0</HiddenSlides>
  <MMClips>0</MMClips>
  <ScaleCrop>false</ScaleCrop>
  <HeadingPairs>
    <vt:vector size="6" baseType="variant">
      <vt:variant>
        <vt:lpstr>Использованные шрифты</vt:lpstr>
      </vt:variant>
      <vt:variant>
        <vt:i4>7</vt:i4>
      </vt:variant>
      <vt:variant>
        <vt:lpstr>Тема</vt:lpstr>
      </vt:variant>
      <vt:variant>
        <vt:i4>2</vt:i4>
      </vt:variant>
      <vt:variant>
        <vt:lpstr>Заголовки слайдов</vt:lpstr>
      </vt:variant>
      <vt:variant>
        <vt:i4>1</vt:i4>
      </vt:variant>
    </vt:vector>
  </HeadingPairs>
  <TitlesOfParts>
    <vt:vector size="10" baseType="lpstr">
      <vt:lpstr>Arial</vt:lpstr>
      <vt:lpstr>Calibri</vt:lpstr>
      <vt:lpstr>Calibri Light</vt:lpstr>
      <vt:lpstr>Trebuchet MS</vt:lpstr>
      <vt:lpstr>Wingdings</vt:lpstr>
      <vt:lpstr>Wingdings 2</vt:lpstr>
      <vt:lpstr>Wingdings 3</vt:lpstr>
      <vt:lpstr>HDOfficeLightV0</vt:lpstr>
      <vt:lpstr>Аспект</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Yulya Baklanova</dc:creator>
  <cp:lastModifiedBy>Головин Денис Александрович</cp:lastModifiedBy>
  <cp:revision>48</cp:revision>
  <dcterms:created xsi:type="dcterms:W3CDTF">2017-10-02T13:44:20Z</dcterms:created>
  <dcterms:modified xsi:type="dcterms:W3CDTF">2021-10-07T14:10:42Z</dcterms:modified>
</cp:coreProperties>
</file>